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61" r:id="rId3"/>
  </p:sldMasterIdLst>
  <p:notesMasterIdLst>
    <p:notesMasterId r:id="rId30"/>
  </p:notesMasterIdLst>
  <p:sldIdLst>
    <p:sldId id="272" r:id="rId4"/>
    <p:sldId id="273" r:id="rId5"/>
    <p:sldId id="278" r:id="rId6"/>
    <p:sldId id="282" r:id="rId7"/>
    <p:sldId id="283" r:id="rId8"/>
    <p:sldId id="275" r:id="rId9"/>
    <p:sldId id="260" r:id="rId10"/>
    <p:sldId id="265" r:id="rId11"/>
    <p:sldId id="276" r:id="rId12"/>
    <p:sldId id="270" r:id="rId13"/>
    <p:sldId id="261" r:id="rId14"/>
    <p:sldId id="279" r:id="rId15"/>
    <p:sldId id="284" r:id="rId16"/>
    <p:sldId id="285" r:id="rId17"/>
    <p:sldId id="286" r:id="rId18"/>
    <p:sldId id="287" r:id="rId19"/>
    <p:sldId id="288" r:id="rId20"/>
    <p:sldId id="289" r:id="rId21"/>
    <p:sldId id="291" r:id="rId22"/>
    <p:sldId id="292" r:id="rId23"/>
    <p:sldId id="266" r:id="rId24"/>
    <p:sldId id="293" r:id="rId25"/>
    <p:sldId id="267" r:id="rId26"/>
    <p:sldId id="277" r:id="rId27"/>
    <p:sldId id="274" r:id="rId28"/>
    <p:sldId id="269" r:id="rId29"/>
  </p:sldIdLst>
  <p:sldSz cx="24384000" cy="13716000"/>
  <p:notesSz cx="6797675" cy="9929813"/>
  <p:defaultTextStyle>
    <a:defPPr>
      <a:defRPr lang="it-IT"/>
    </a:defPPr>
    <a:lvl1pPr algn="l" defTabSz="1108075" rtl="0" eaLnBrk="0" fontAlgn="base" hangingPunct="0">
      <a:spcBef>
        <a:spcPct val="0"/>
      </a:spcBef>
      <a:spcAft>
        <a:spcPct val="0"/>
      </a:spcAft>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1108075" rtl="0" eaLnBrk="0" fontAlgn="base" hangingPunct="0">
      <a:spcBef>
        <a:spcPct val="0"/>
      </a:spcBef>
      <a:spcAft>
        <a:spcPct val="0"/>
      </a:spcAft>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defTabSz="1108075" rtl="0" eaLnBrk="0" fontAlgn="base" hangingPunct="0">
      <a:spcBef>
        <a:spcPct val="0"/>
      </a:spcBef>
      <a:spcAft>
        <a:spcPct val="0"/>
      </a:spcAft>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defTabSz="1108075" rtl="0" eaLnBrk="0" fontAlgn="base" hangingPunct="0">
      <a:spcBef>
        <a:spcPct val="0"/>
      </a:spcBef>
      <a:spcAft>
        <a:spcPct val="0"/>
      </a:spcAft>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defTabSz="1108075" rtl="0" eaLnBrk="0" fontAlgn="base" hangingPunct="0">
      <a:spcBef>
        <a:spcPct val="0"/>
      </a:spcBef>
      <a:spcAft>
        <a:spcPct val="0"/>
      </a:spcAft>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sz="20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C365B-54A0-469B-88B1-D77B2F224F79}" v="626" dt="2021-07-13T08:57:46.684"/>
    <p1510:client id="{DFD70F24-D7C7-41AC-8803-58529D8BC69D}" v="170" dt="2021-07-13T08:05:53.07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300" y="5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 Vittorio" userId="d5e9ba00-935f-4411-850f-e7b8e26bd58b" providerId="ADAL" clId="{DFD70F24-D7C7-41AC-8803-58529D8BC69D}"/>
    <pc:docChg chg="undo custSel addSld delSld modSld sldOrd modNotesMaster">
      <pc:chgData name="Silva, Vittorio" userId="d5e9ba00-935f-4411-850f-e7b8e26bd58b" providerId="ADAL" clId="{DFD70F24-D7C7-41AC-8803-58529D8BC69D}" dt="2021-07-13T08:20:16.790" v="13754" actId="14100"/>
      <pc:docMkLst>
        <pc:docMk/>
      </pc:docMkLst>
      <pc:sldChg chg="del">
        <pc:chgData name="Silva, Vittorio" userId="d5e9ba00-935f-4411-850f-e7b8e26bd58b" providerId="ADAL" clId="{DFD70F24-D7C7-41AC-8803-58529D8BC69D}" dt="2021-07-07T12:16:04.328" v="1447" actId="2696"/>
        <pc:sldMkLst>
          <pc:docMk/>
          <pc:sldMk cId="0" sldId="259"/>
        </pc:sldMkLst>
      </pc:sldChg>
      <pc:sldChg chg="addSp delSp modSp mod ord">
        <pc:chgData name="Silva, Vittorio" userId="d5e9ba00-935f-4411-850f-e7b8e26bd58b" providerId="ADAL" clId="{DFD70F24-D7C7-41AC-8803-58529D8BC69D}" dt="2021-07-12T13:42:28.115" v="12249" actId="1076"/>
        <pc:sldMkLst>
          <pc:docMk/>
          <pc:sldMk cId="0" sldId="261"/>
        </pc:sldMkLst>
        <pc:spChg chg="del">
          <ac:chgData name="Silva, Vittorio" userId="d5e9ba00-935f-4411-850f-e7b8e26bd58b" providerId="ADAL" clId="{DFD70F24-D7C7-41AC-8803-58529D8BC69D}" dt="2021-07-12T13:20:09.337" v="12207" actId="478"/>
          <ac:spMkLst>
            <pc:docMk/>
            <pc:sldMk cId="0" sldId="261"/>
            <ac:spMk id="7" creationId="{584158E8-48DA-4138-9386-1C779440E678}"/>
          </ac:spMkLst>
        </pc:spChg>
        <pc:spChg chg="del">
          <ac:chgData name="Silva, Vittorio" userId="d5e9ba00-935f-4411-850f-e7b8e26bd58b" providerId="ADAL" clId="{DFD70F24-D7C7-41AC-8803-58529D8BC69D}" dt="2021-07-12T13:20:10.736" v="12208" actId="478"/>
          <ac:spMkLst>
            <pc:docMk/>
            <pc:sldMk cId="0" sldId="261"/>
            <ac:spMk id="8" creationId="{B4E0E9D9-E3BD-4D09-952E-E06A06FF0AAF}"/>
          </ac:spMkLst>
        </pc:spChg>
        <pc:spChg chg="del">
          <ac:chgData name="Silva, Vittorio" userId="d5e9ba00-935f-4411-850f-e7b8e26bd58b" providerId="ADAL" clId="{DFD70F24-D7C7-41AC-8803-58529D8BC69D}" dt="2021-07-12T13:20:07.667" v="12206" actId="478"/>
          <ac:spMkLst>
            <pc:docMk/>
            <pc:sldMk cId="0" sldId="261"/>
            <ac:spMk id="9" creationId="{AE3472A8-A773-421D-BAC0-8368F39F42C0}"/>
          </ac:spMkLst>
        </pc:spChg>
        <pc:spChg chg="mod">
          <ac:chgData name="Silva, Vittorio" userId="d5e9ba00-935f-4411-850f-e7b8e26bd58b" providerId="ADAL" clId="{DFD70F24-D7C7-41AC-8803-58529D8BC69D}" dt="2021-07-12T13:41:59.485" v="12247" actId="14100"/>
          <ac:spMkLst>
            <pc:docMk/>
            <pc:sldMk cId="0" sldId="261"/>
            <ac:spMk id="10242" creationId="{CC06DF1E-201B-4AFF-9548-7D29CAA64968}"/>
          </ac:spMkLst>
        </pc:spChg>
        <pc:picChg chg="add del">
          <ac:chgData name="Silva, Vittorio" userId="d5e9ba00-935f-4411-850f-e7b8e26bd58b" providerId="ADAL" clId="{DFD70F24-D7C7-41AC-8803-58529D8BC69D}" dt="2021-07-12T13:40:27.816" v="12237"/>
          <ac:picMkLst>
            <pc:docMk/>
            <pc:sldMk cId="0" sldId="261"/>
            <ac:picMk id="2" creationId="{94D7B5EF-D543-4EB3-B2D1-8969851398F6}"/>
          </ac:picMkLst>
        </pc:picChg>
        <pc:picChg chg="del">
          <ac:chgData name="Silva, Vittorio" userId="d5e9ba00-935f-4411-850f-e7b8e26bd58b" providerId="ADAL" clId="{DFD70F24-D7C7-41AC-8803-58529D8BC69D}" dt="2021-07-12T13:20:05.786" v="12204" actId="478"/>
          <ac:picMkLst>
            <pc:docMk/>
            <pc:sldMk cId="0" sldId="261"/>
            <ac:picMk id="3" creationId="{4E0E8D51-25A5-428E-8FF8-A773CED3883A}"/>
          </ac:picMkLst>
        </pc:picChg>
        <pc:picChg chg="del">
          <ac:chgData name="Silva, Vittorio" userId="d5e9ba00-935f-4411-850f-e7b8e26bd58b" providerId="ADAL" clId="{DFD70F24-D7C7-41AC-8803-58529D8BC69D}" dt="2021-07-12T13:20:06.747" v="12205" actId="478"/>
          <ac:picMkLst>
            <pc:docMk/>
            <pc:sldMk cId="0" sldId="261"/>
            <ac:picMk id="5" creationId="{BEB25F24-472D-41B5-B8DA-A52B7819F9DA}"/>
          </ac:picMkLst>
        </pc:picChg>
        <pc:picChg chg="add mod">
          <ac:chgData name="Silva, Vittorio" userId="d5e9ba00-935f-4411-850f-e7b8e26bd58b" providerId="ADAL" clId="{DFD70F24-D7C7-41AC-8803-58529D8BC69D}" dt="2021-07-12T13:42:28.115" v="12249" actId="1076"/>
          <ac:picMkLst>
            <pc:docMk/>
            <pc:sldMk cId="0" sldId="261"/>
            <ac:picMk id="6" creationId="{0274051D-CCAF-4270-8208-AC056410CA75}"/>
          </ac:picMkLst>
        </pc:picChg>
        <pc:picChg chg="mod">
          <ac:chgData name="Silva, Vittorio" userId="d5e9ba00-935f-4411-850f-e7b8e26bd58b" providerId="ADAL" clId="{DFD70F24-D7C7-41AC-8803-58529D8BC69D}" dt="2021-07-12T13:41:36.085" v="12245" actId="1076"/>
          <ac:picMkLst>
            <pc:docMk/>
            <pc:sldMk cId="0" sldId="261"/>
            <ac:picMk id="10244" creationId="{347826E9-88CC-4370-B769-60ACC33900CB}"/>
          </ac:picMkLst>
        </pc:picChg>
      </pc:sldChg>
      <pc:sldChg chg="addSp delSp modSp mod">
        <pc:chgData name="Silva, Vittorio" userId="d5e9ba00-935f-4411-850f-e7b8e26bd58b" providerId="ADAL" clId="{DFD70F24-D7C7-41AC-8803-58529D8BC69D}" dt="2021-07-13T07:55:29.068" v="13618" actId="1076"/>
        <pc:sldMkLst>
          <pc:docMk/>
          <pc:sldMk cId="0" sldId="266"/>
        </pc:sldMkLst>
        <pc:spChg chg="add mod">
          <ac:chgData name="Silva, Vittorio" userId="d5e9ba00-935f-4411-850f-e7b8e26bd58b" providerId="ADAL" clId="{DFD70F24-D7C7-41AC-8803-58529D8BC69D}" dt="2021-07-13T07:55:29.068" v="13618" actId="1076"/>
          <ac:spMkLst>
            <pc:docMk/>
            <pc:sldMk cId="0" sldId="266"/>
            <ac:spMk id="8" creationId="{39F0EB92-4D14-42F1-AE92-37ADAF878881}"/>
          </ac:spMkLst>
        </pc:spChg>
        <pc:spChg chg="del mod">
          <ac:chgData name="Silva, Vittorio" userId="d5e9ba00-935f-4411-850f-e7b8e26bd58b" providerId="ADAL" clId="{DFD70F24-D7C7-41AC-8803-58529D8BC69D}" dt="2021-07-13T07:43:06.219" v="13508" actId="478"/>
          <ac:spMkLst>
            <pc:docMk/>
            <pc:sldMk cId="0" sldId="266"/>
            <ac:spMk id="11" creationId="{C2FE8E0B-5226-4D49-8377-0BB13CB8A0E0}"/>
          </ac:spMkLst>
        </pc:spChg>
        <pc:spChg chg="mod">
          <ac:chgData name="Silva, Vittorio" userId="d5e9ba00-935f-4411-850f-e7b8e26bd58b" providerId="ADAL" clId="{DFD70F24-D7C7-41AC-8803-58529D8BC69D}" dt="2021-07-13T07:48:27.969" v="13568" actId="1076"/>
          <ac:spMkLst>
            <pc:docMk/>
            <pc:sldMk cId="0" sldId="266"/>
            <ac:spMk id="13314" creationId="{DD40AF7F-0BF3-49F4-861D-3D378E29D227}"/>
          </ac:spMkLst>
        </pc:spChg>
        <pc:spChg chg="mod">
          <ac:chgData name="Silva, Vittorio" userId="d5e9ba00-935f-4411-850f-e7b8e26bd58b" providerId="ADAL" clId="{DFD70F24-D7C7-41AC-8803-58529D8BC69D}" dt="2021-07-13T07:48:18.703" v="13566" actId="1076"/>
          <ac:spMkLst>
            <pc:docMk/>
            <pc:sldMk cId="0" sldId="266"/>
            <ac:spMk id="13315" creationId="{6998D907-A504-4AD8-ACAE-E1517C44144B}"/>
          </ac:spMkLst>
        </pc:spChg>
        <pc:picChg chg="add mod">
          <ac:chgData name="Silva, Vittorio" userId="d5e9ba00-935f-4411-850f-e7b8e26bd58b" providerId="ADAL" clId="{DFD70F24-D7C7-41AC-8803-58529D8BC69D}" dt="2021-07-13T07:50:50.744" v="13574" actId="14100"/>
          <ac:picMkLst>
            <pc:docMk/>
            <pc:sldMk cId="0" sldId="266"/>
            <ac:picMk id="3" creationId="{84DBB507-0711-4908-96C7-A356EA72128F}"/>
          </ac:picMkLst>
        </pc:picChg>
        <pc:picChg chg="add mod">
          <ac:chgData name="Silva, Vittorio" userId="d5e9ba00-935f-4411-850f-e7b8e26bd58b" providerId="ADAL" clId="{DFD70F24-D7C7-41AC-8803-58529D8BC69D}" dt="2021-07-13T07:46:53.099" v="13547" actId="14100"/>
          <ac:picMkLst>
            <pc:docMk/>
            <pc:sldMk cId="0" sldId="266"/>
            <ac:picMk id="5" creationId="{7A1E82D1-A3B5-4E5E-BDBC-B0085EAAB4AD}"/>
          </ac:picMkLst>
        </pc:picChg>
        <pc:picChg chg="add mod">
          <ac:chgData name="Silva, Vittorio" userId="d5e9ba00-935f-4411-850f-e7b8e26bd58b" providerId="ADAL" clId="{DFD70F24-D7C7-41AC-8803-58529D8BC69D}" dt="2021-07-13T07:51:01.772" v="13576" actId="1076"/>
          <ac:picMkLst>
            <pc:docMk/>
            <pc:sldMk cId="0" sldId="266"/>
            <ac:picMk id="7" creationId="{E828380F-C155-4CE8-AFA6-7587BAE472EE}"/>
          </ac:picMkLst>
        </pc:picChg>
      </pc:sldChg>
      <pc:sldChg chg="ord modAnim">
        <pc:chgData name="Silva, Vittorio" userId="d5e9ba00-935f-4411-850f-e7b8e26bd58b" providerId="ADAL" clId="{DFD70F24-D7C7-41AC-8803-58529D8BC69D}" dt="2021-07-12T16:15:50.937" v="12902"/>
        <pc:sldMkLst>
          <pc:docMk/>
          <pc:sldMk cId="0" sldId="267"/>
        </pc:sldMkLst>
      </pc:sldChg>
      <pc:sldChg chg="modSp ord">
        <pc:chgData name="Silva, Vittorio" userId="d5e9ba00-935f-4411-850f-e7b8e26bd58b" providerId="ADAL" clId="{DFD70F24-D7C7-41AC-8803-58529D8BC69D}" dt="2021-07-12T09:00:19.006" v="10302" actId="14100"/>
        <pc:sldMkLst>
          <pc:docMk/>
          <pc:sldMk cId="3174712030" sldId="270"/>
        </pc:sldMkLst>
        <pc:picChg chg="mod">
          <ac:chgData name="Silva, Vittorio" userId="d5e9ba00-935f-4411-850f-e7b8e26bd58b" providerId="ADAL" clId="{DFD70F24-D7C7-41AC-8803-58529D8BC69D}" dt="2021-07-12T09:00:19.006" v="10302" actId="14100"/>
          <ac:picMkLst>
            <pc:docMk/>
            <pc:sldMk cId="3174712030" sldId="270"/>
            <ac:picMk id="9220" creationId="{F05F5400-1838-48FD-B1A1-FF2AFDA3CC1C}"/>
          </ac:picMkLst>
        </pc:picChg>
      </pc:sldChg>
      <pc:sldChg chg="del">
        <pc:chgData name="Silva, Vittorio" userId="d5e9ba00-935f-4411-850f-e7b8e26bd58b" providerId="ADAL" clId="{DFD70F24-D7C7-41AC-8803-58529D8BC69D}" dt="2021-07-12T09:51:56.803" v="12182" actId="2696"/>
        <pc:sldMkLst>
          <pc:docMk/>
          <pc:sldMk cId="711749492" sldId="271"/>
        </pc:sldMkLst>
      </pc:sldChg>
      <pc:sldChg chg="modSp mod">
        <pc:chgData name="Silva, Vittorio" userId="d5e9ba00-935f-4411-850f-e7b8e26bd58b" providerId="ADAL" clId="{DFD70F24-D7C7-41AC-8803-58529D8BC69D}" dt="2021-07-02T14:15:48.740" v="23" actId="14100"/>
        <pc:sldMkLst>
          <pc:docMk/>
          <pc:sldMk cId="2621461600" sldId="272"/>
        </pc:sldMkLst>
        <pc:spChg chg="mod">
          <ac:chgData name="Silva, Vittorio" userId="d5e9ba00-935f-4411-850f-e7b8e26bd58b" providerId="ADAL" clId="{DFD70F24-D7C7-41AC-8803-58529D8BC69D}" dt="2021-07-02T14:15:33.668" v="22" actId="20577"/>
          <ac:spMkLst>
            <pc:docMk/>
            <pc:sldMk cId="2621461600" sldId="272"/>
            <ac:spMk id="3075" creationId="{00000000-0000-0000-0000-000000000000}"/>
          </ac:spMkLst>
        </pc:spChg>
        <pc:spChg chg="mod">
          <ac:chgData name="Silva, Vittorio" userId="d5e9ba00-935f-4411-850f-e7b8e26bd58b" providerId="ADAL" clId="{DFD70F24-D7C7-41AC-8803-58529D8BC69D}" dt="2021-07-02T14:15:48.740" v="23" actId="14100"/>
          <ac:spMkLst>
            <pc:docMk/>
            <pc:sldMk cId="2621461600" sldId="272"/>
            <ac:spMk id="3077" creationId="{00000000-0000-0000-0000-000000000000}"/>
          </ac:spMkLst>
        </pc:spChg>
      </pc:sldChg>
      <pc:sldChg chg="addSp delSp modSp mod">
        <pc:chgData name="Silva, Vittorio" userId="d5e9ba00-935f-4411-850f-e7b8e26bd58b" providerId="ADAL" clId="{DFD70F24-D7C7-41AC-8803-58529D8BC69D}" dt="2021-07-06T15:52:21.625" v="527" actId="400"/>
        <pc:sldMkLst>
          <pc:docMk/>
          <pc:sldMk cId="3032786443" sldId="273"/>
        </pc:sldMkLst>
        <pc:spChg chg="del">
          <ac:chgData name="Silva, Vittorio" userId="d5e9ba00-935f-4411-850f-e7b8e26bd58b" providerId="ADAL" clId="{DFD70F24-D7C7-41AC-8803-58529D8BC69D}" dt="2021-07-06T15:02:44.103" v="168" actId="478"/>
          <ac:spMkLst>
            <pc:docMk/>
            <pc:sldMk cId="3032786443" sldId="273"/>
            <ac:spMk id="2" creationId="{28969EC2-DBA6-4C9B-BC75-D996A1F58D4D}"/>
          </ac:spMkLst>
        </pc:spChg>
        <pc:spChg chg="del mod">
          <ac:chgData name="Silva, Vittorio" userId="d5e9ba00-935f-4411-850f-e7b8e26bd58b" providerId="ADAL" clId="{DFD70F24-D7C7-41AC-8803-58529D8BC69D}" dt="2021-07-06T15:02:50.929" v="170" actId="21"/>
          <ac:spMkLst>
            <pc:docMk/>
            <pc:sldMk cId="3032786443" sldId="273"/>
            <ac:spMk id="4" creationId="{2F06C373-4905-4D96-AB51-C2F7E51054E0}"/>
          </ac:spMkLst>
        </pc:spChg>
        <pc:spChg chg="add mod">
          <ac:chgData name="Silva, Vittorio" userId="d5e9ba00-935f-4411-850f-e7b8e26bd58b" providerId="ADAL" clId="{DFD70F24-D7C7-41AC-8803-58529D8BC69D}" dt="2021-07-06T15:41:49.620" v="365" actId="1076"/>
          <ac:spMkLst>
            <pc:docMk/>
            <pc:sldMk cId="3032786443" sldId="273"/>
            <ac:spMk id="5" creationId="{A6D7E572-AEC1-42A8-9941-FFF83402EC3B}"/>
          </ac:spMkLst>
        </pc:spChg>
        <pc:spChg chg="add mod">
          <ac:chgData name="Silva, Vittorio" userId="d5e9ba00-935f-4411-850f-e7b8e26bd58b" providerId="ADAL" clId="{DFD70F24-D7C7-41AC-8803-58529D8BC69D}" dt="2021-07-06T15:51:36.108" v="522" actId="1076"/>
          <ac:spMkLst>
            <pc:docMk/>
            <pc:sldMk cId="3032786443" sldId="273"/>
            <ac:spMk id="6" creationId="{00511C24-EFAC-4600-BDBD-74B2AAD62C75}"/>
          </ac:spMkLst>
        </pc:spChg>
        <pc:spChg chg="add mod">
          <ac:chgData name="Silva, Vittorio" userId="d5e9ba00-935f-4411-850f-e7b8e26bd58b" providerId="ADAL" clId="{DFD70F24-D7C7-41AC-8803-58529D8BC69D}" dt="2021-07-06T15:52:21.625" v="527" actId="400"/>
          <ac:spMkLst>
            <pc:docMk/>
            <pc:sldMk cId="3032786443" sldId="273"/>
            <ac:spMk id="7" creationId="{FCE65FA9-7673-473F-B86C-589A3E03F406}"/>
          </ac:spMkLst>
        </pc:spChg>
        <pc:spChg chg="del">
          <ac:chgData name="Silva, Vittorio" userId="d5e9ba00-935f-4411-850f-e7b8e26bd58b" providerId="ADAL" clId="{DFD70F24-D7C7-41AC-8803-58529D8BC69D}" dt="2021-07-06T15:02:52.615" v="171" actId="478"/>
          <ac:spMkLst>
            <pc:docMk/>
            <pc:sldMk cId="3032786443" sldId="273"/>
            <ac:spMk id="10" creationId="{F52A799C-78CD-4B59-8A20-986228BBA826}"/>
          </ac:spMkLst>
        </pc:spChg>
        <pc:spChg chg="add mod">
          <ac:chgData name="Silva, Vittorio" userId="d5e9ba00-935f-4411-850f-e7b8e26bd58b" providerId="ADAL" clId="{DFD70F24-D7C7-41AC-8803-58529D8BC69D}" dt="2021-07-06T15:38:54.982" v="346" actId="1076"/>
          <ac:spMkLst>
            <pc:docMk/>
            <pc:sldMk cId="3032786443" sldId="273"/>
            <ac:spMk id="11" creationId="{1D0F6D4F-847A-4AE2-BAA1-6E2A9613F192}"/>
          </ac:spMkLst>
        </pc:spChg>
        <pc:spChg chg="del">
          <ac:chgData name="Silva, Vittorio" userId="d5e9ba00-935f-4411-850f-e7b8e26bd58b" providerId="ADAL" clId="{DFD70F24-D7C7-41AC-8803-58529D8BC69D}" dt="2021-07-06T15:02:54.633" v="172" actId="478"/>
          <ac:spMkLst>
            <pc:docMk/>
            <pc:sldMk cId="3032786443" sldId="273"/>
            <ac:spMk id="16" creationId="{A5AF3476-26DC-4547-B6A5-F5DFA3BC0FE5}"/>
          </ac:spMkLst>
        </pc:spChg>
        <pc:spChg chg="del">
          <ac:chgData name="Silva, Vittorio" userId="d5e9ba00-935f-4411-850f-e7b8e26bd58b" providerId="ADAL" clId="{DFD70F24-D7C7-41AC-8803-58529D8BC69D}" dt="2021-07-06T15:03:01.401" v="174" actId="478"/>
          <ac:spMkLst>
            <pc:docMk/>
            <pc:sldMk cId="3032786443" sldId="273"/>
            <ac:spMk id="17" creationId="{97E51FFF-4F07-47BE-95B9-FDAA362538BA}"/>
          </ac:spMkLst>
        </pc:spChg>
        <pc:spChg chg="del">
          <ac:chgData name="Silva, Vittorio" userId="d5e9ba00-935f-4411-850f-e7b8e26bd58b" providerId="ADAL" clId="{DFD70F24-D7C7-41AC-8803-58529D8BC69D}" dt="2021-07-06T15:02:57.173" v="173" actId="478"/>
          <ac:spMkLst>
            <pc:docMk/>
            <pc:sldMk cId="3032786443" sldId="273"/>
            <ac:spMk id="19" creationId="{A947B3CF-4C1C-4817-AED4-08951C259B36}"/>
          </ac:spMkLst>
        </pc:spChg>
        <pc:spChg chg="mod">
          <ac:chgData name="Silva, Vittorio" userId="d5e9ba00-935f-4411-850f-e7b8e26bd58b" providerId="ADAL" clId="{DFD70F24-D7C7-41AC-8803-58529D8BC69D}" dt="2021-07-02T14:32:34.625" v="54" actId="20577"/>
          <ac:spMkLst>
            <pc:docMk/>
            <pc:sldMk cId="3032786443" sldId="273"/>
            <ac:spMk id="6147" creationId="{774B3AA7-0CB2-499D-95C8-6B441162D46D}"/>
          </ac:spMkLst>
        </pc:spChg>
      </pc:sldChg>
      <pc:sldChg chg="modSp mod">
        <pc:chgData name="Silva, Vittorio" userId="d5e9ba00-935f-4411-850f-e7b8e26bd58b" providerId="ADAL" clId="{DFD70F24-D7C7-41AC-8803-58529D8BC69D}" dt="2021-07-12T13:39:25.896" v="12235" actId="20577"/>
        <pc:sldMkLst>
          <pc:docMk/>
          <pc:sldMk cId="3921960565" sldId="274"/>
        </pc:sldMkLst>
        <pc:spChg chg="mod">
          <ac:chgData name="Silva, Vittorio" userId="d5e9ba00-935f-4411-850f-e7b8e26bd58b" providerId="ADAL" clId="{DFD70F24-D7C7-41AC-8803-58529D8BC69D}" dt="2021-07-12T13:39:25.896" v="12235" actId="20577"/>
          <ac:spMkLst>
            <pc:docMk/>
            <pc:sldMk cId="3921960565" sldId="274"/>
            <ac:spMk id="5" creationId="{C2FE8E0B-5226-4D49-8377-0BB13CB8A0E0}"/>
          </ac:spMkLst>
        </pc:spChg>
      </pc:sldChg>
      <pc:sldChg chg="modSp mod">
        <pc:chgData name="Silva, Vittorio" userId="d5e9ba00-935f-4411-850f-e7b8e26bd58b" providerId="ADAL" clId="{DFD70F24-D7C7-41AC-8803-58529D8BC69D}" dt="2021-07-12T15:31:47.708" v="12656" actId="20577"/>
        <pc:sldMkLst>
          <pc:docMk/>
          <pc:sldMk cId="0" sldId="275"/>
        </pc:sldMkLst>
        <pc:spChg chg="mod">
          <ac:chgData name="Silva, Vittorio" userId="d5e9ba00-935f-4411-850f-e7b8e26bd58b" providerId="ADAL" clId="{DFD70F24-D7C7-41AC-8803-58529D8BC69D}" dt="2021-07-12T15:31:47.708" v="12656" actId="20577"/>
          <ac:spMkLst>
            <pc:docMk/>
            <pc:sldMk cId="0" sldId="275"/>
            <ac:spMk id="7184" creationId="{AB44AE23-3A96-44BC-961B-93C19154DA62}"/>
          </ac:spMkLst>
        </pc:spChg>
      </pc:sldChg>
      <pc:sldChg chg="ord">
        <pc:chgData name="Silva, Vittorio" userId="d5e9ba00-935f-4411-850f-e7b8e26bd58b" providerId="ADAL" clId="{DFD70F24-D7C7-41AC-8803-58529D8BC69D}" dt="2021-07-07T12:24:24.734" v="1468"/>
        <pc:sldMkLst>
          <pc:docMk/>
          <pc:sldMk cId="1393077904" sldId="276"/>
        </pc:sldMkLst>
      </pc:sldChg>
      <pc:sldChg chg="addSp delSp modSp add mod ord">
        <pc:chgData name="Silva, Vittorio" userId="d5e9ba00-935f-4411-850f-e7b8e26bd58b" providerId="ADAL" clId="{DFD70F24-D7C7-41AC-8803-58529D8BC69D}" dt="2021-07-12T15:31:02.078" v="12644" actId="6549"/>
        <pc:sldMkLst>
          <pc:docMk/>
          <pc:sldMk cId="38826817" sldId="278"/>
        </pc:sldMkLst>
        <pc:spChg chg="add mod">
          <ac:chgData name="Silva, Vittorio" userId="d5e9ba00-935f-4411-850f-e7b8e26bd58b" providerId="ADAL" clId="{DFD70F24-D7C7-41AC-8803-58529D8BC69D}" dt="2021-07-06T16:26:42.983" v="721" actId="3064"/>
          <ac:spMkLst>
            <pc:docMk/>
            <pc:sldMk cId="38826817" sldId="278"/>
            <ac:spMk id="18" creationId="{A0805E72-D609-48EC-B8E5-2111E6E53039}"/>
          </ac:spMkLst>
        </pc:spChg>
        <pc:spChg chg="add del">
          <ac:chgData name="Silva, Vittorio" userId="d5e9ba00-935f-4411-850f-e7b8e26bd58b" providerId="ADAL" clId="{DFD70F24-D7C7-41AC-8803-58529D8BC69D}" dt="2021-07-06T16:21:46.938" v="705" actId="22"/>
          <ac:spMkLst>
            <pc:docMk/>
            <pc:sldMk cId="38826817" sldId="278"/>
            <ac:spMk id="20" creationId="{A4594F92-A003-4459-9915-CF5E6F8F7AD2}"/>
          </ac:spMkLst>
        </pc:spChg>
        <pc:spChg chg="add mod">
          <ac:chgData name="Silva, Vittorio" userId="d5e9ba00-935f-4411-850f-e7b8e26bd58b" providerId="ADAL" clId="{DFD70F24-D7C7-41AC-8803-58529D8BC69D}" dt="2021-07-06T16:31:01.102" v="741" actId="1076"/>
          <ac:spMkLst>
            <pc:docMk/>
            <pc:sldMk cId="38826817" sldId="278"/>
            <ac:spMk id="22" creationId="{21F0DCB6-B89B-4FE5-80C5-6B7DD2BC0B3F}"/>
          </ac:spMkLst>
        </pc:spChg>
        <pc:spChg chg="del">
          <ac:chgData name="Silva, Vittorio" userId="d5e9ba00-935f-4411-850f-e7b8e26bd58b" providerId="ADAL" clId="{DFD70F24-D7C7-41AC-8803-58529D8BC69D}" dt="2021-07-06T15:56:18.973" v="532" actId="478"/>
          <ac:spMkLst>
            <pc:docMk/>
            <pc:sldMk cId="38826817" sldId="278"/>
            <ac:spMk id="7170" creationId="{166251C3-55B9-4F75-B692-9C6D022BEBA5}"/>
          </ac:spMkLst>
        </pc:spChg>
        <pc:spChg chg="del">
          <ac:chgData name="Silva, Vittorio" userId="d5e9ba00-935f-4411-850f-e7b8e26bd58b" providerId="ADAL" clId="{DFD70F24-D7C7-41AC-8803-58529D8BC69D}" dt="2021-07-06T15:56:12.965" v="530" actId="478"/>
          <ac:spMkLst>
            <pc:docMk/>
            <pc:sldMk cId="38826817" sldId="278"/>
            <ac:spMk id="7171" creationId="{43C93A5E-9C5B-4662-84FD-17AA9B5FB70C}"/>
          </ac:spMkLst>
        </pc:spChg>
        <pc:spChg chg="del mod">
          <ac:chgData name="Silva, Vittorio" userId="d5e9ba00-935f-4411-850f-e7b8e26bd58b" providerId="ADAL" clId="{DFD70F24-D7C7-41AC-8803-58529D8BC69D}" dt="2021-07-06T15:56:28.931" v="537" actId="478"/>
          <ac:spMkLst>
            <pc:docMk/>
            <pc:sldMk cId="38826817" sldId="278"/>
            <ac:spMk id="7172" creationId="{3C9B5545-9962-4512-8FCB-134797269471}"/>
          </ac:spMkLst>
        </pc:spChg>
        <pc:spChg chg="del">
          <ac:chgData name="Silva, Vittorio" userId="d5e9ba00-935f-4411-850f-e7b8e26bd58b" providerId="ADAL" clId="{DFD70F24-D7C7-41AC-8803-58529D8BC69D}" dt="2021-07-06T15:56:09.006" v="529" actId="478"/>
          <ac:spMkLst>
            <pc:docMk/>
            <pc:sldMk cId="38826817" sldId="278"/>
            <ac:spMk id="7173" creationId="{8A715C6D-06F9-4E31-8320-C69B7432F000}"/>
          </ac:spMkLst>
        </pc:spChg>
        <pc:spChg chg="del">
          <ac:chgData name="Silva, Vittorio" userId="d5e9ba00-935f-4411-850f-e7b8e26bd58b" providerId="ADAL" clId="{DFD70F24-D7C7-41AC-8803-58529D8BC69D}" dt="2021-07-06T15:56:21.192" v="533" actId="478"/>
          <ac:spMkLst>
            <pc:docMk/>
            <pc:sldMk cId="38826817" sldId="278"/>
            <ac:spMk id="7175" creationId="{DB5AA556-D21A-4BA7-ABA6-4B0FE52F8D39}"/>
          </ac:spMkLst>
        </pc:spChg>
        <pc:spChg chg="del">
          <ac:chgData name="Silva, Vittorio" userId="d5e9ba00-935f-4411-850f-e7b8e26bd58b" providerId="ADAL" clId="{DFD70F24-D7C7-41AC-8803-58529D8BC69D}" dt="2021-07-06T15:56:23.148" v="534" actId="478"/>
          <ac:spMkLst>
            <pc:docMk/>
            <pc:sldMk cId="38826817" sldId="278"/>
            <ac:spMk id="7177" creationId="{7D1A651C-11A1-440B-BE3D-4C3FA02330FF}"/>
          </ac:spMkLst>
        </pc:spChg>
        <pc:spChg chg="del">
          <ac:chgData name="Silva, Vittorio" userId="d5e9ba00-935f-4411-850f-e7b8e26bd58b" providerId="ADAL" clId="{DFD70F24-D7C7-41AC-8803-58529D8BC69D}" dt="2021-07-06T15:56:25.282" v="535" actId="478"/>
          <ac:spMkLst>
            <pc:docMk/>
            <pc:sldMk cId="38826817" sldId="278"/>
            <ac:spMk id="7179" creationId="{CE6A8C0F-665A-42CD-BE6A-242AC0C20E20}"/>
          </ac:spMkLst>
        </pc:spChg>
        <pc:spChg chg="del">
          <ac:chgData name="Silva, Vittorio" userId="d5e9ba00-935f-4411-850f-e7b8e26bd58b" providerId="ADAL" clId="{DFD70F24-D7C7-41AC-8803-58529D8BC69D}" dt="2021-07-06T15:56:16.484" v="531" actId="478"/>
          <ac:spMkLst>
            <pc:docMk/>
            <pc:sldMk cId="38826817" sldId="278"/>
            <ac:spMk id="7181" creationId="{F89A413C-8B32-49B3-9B56-2AF56F5A1601}"/>
          </ac:spMkLst>
        </pc:spChg>
        <pc:spChg chg="del">
          <ac:chgData name="Silva, Vittorio" userId="d5e9ba00-935f-4411-850f-e7b8e26bd58b" providerId="ADAL" clId="{DFD70F24-D7C7-41AC-8803-58529D8BC69D}" dt="2021-07-06T15:56:33.021" v="538" actId="478"/>
          <ac:spMkLst>
            <pc:docMk/>
            <pc:sldMk cId="38826817" sldId="278"/>
            <ac:spMk id="7182" creationId="{96E29193-5A7D-4862-A462-8DE456ABE040}"/>
          </ac:spMkLst>
        </pc:spChg>
        <pc:spChg chg="mod">
          <ac:chgData name="Silva, Vittorio" userId="d5e9ba00-935f-4411-850f-e7b8e26bd58b" providerId="ADAL" clId="{DFD70F24-D7C7-41AC-8803-58529D8BC69D}" dt="2021-07-12T15:31:02.078" v="12644" actId="6549"/>
          <ac:spMkLst>
            <pc:docMk/>
            <pc:sldMk cId="38826817" sldId="278"/>
            <ac:spMk id="7184" creationId="{AB44AE23-3A96-44BC-961B-93C19154DA62}"/>
          </ac:spMkLst>
        </pc:spChg>
        <pc:spChg chg="del">
          <ac:chgData name="Silva, Vittorio" userId="d5e9ba00-935f-4411-850f-e7b8e26bd58b" providerId="ADAL" clId="{DFD70F24-D7C7-41AC-8803-58529D8BC69D}" dt="2021-07-06T15:56:04.069" v="528" actId="478"/>
          <ac:spMkLst>
            <pc:docMk/>
            <pc:sldMk cId="38826817" sldId="278"/>
            <ac:spMk id="10257" creationId="{B69AB46B-7689-4FC5-A631-FF569E5A143E}"/>
          </ac:spMkLst>
        </pc:spChg>
      </pc:sldChg>
      <pc:sldChg chg="addSp delSp modSp add mod modAnim">
        <pc:chgData name="Silva, Vittorio" userId="d5e9ba00-935f-4411-850f-e7b8e26bd58b" providerId="ADAL" clId="{DFD70F24-D7C7-41AC-8803-58529D8BC69D}" dt="2021-07-08T14:16:40.831" v="1965" actId="14734"/>
        <pc:sldMkLst>
          <pc:docMk/>
          <pc:sldMk cId="3594550943" sldId="279"/>
        </pc:sldMkLst>
        <pc:spChg chg="add mod">
          <ac:chgData name="Silva, Vittorio" userId="d5e9ba00-935f-4411-850f-e7b8e26bd58b" providerId="ADAL" clId="{DFD70F24-D7C7-41AC-8803-58529D8BC69D}" dt="2021-07-08T14:15:39.421" v="1964" actId="1076"/>
          <ac:spMkLst>
            <pc:docMk/>
            <pc:sldMk cId="3594550943" sldId="279"/>
            <ac:spMk id="5" creationId="{4AC5BEE9-2131-4AB2-A17D-0BC905EC4852}"/>
          </ac:spMkLst>
        </pc:spChg>
        <pc:spChg chg="del">
          <ac:chgData name="Silva, Vittorio" userId="d5e9ba00-935f-4411-850f-e7b8e26bd58b" providerId="ADAL" clId="{DFD70F24-D7C7-41AC-8803-58529D8BC69D}" dt="2021-07-08T10:05:19.239" v="1844" actId="478"/>
          <ac:spMkLst>
            <pc:docMk/>
            <pc:sldMk cId="3594550943" sldId="279"/>
            <ac:spMk id="17" creationId="{301575F3-DA29-4D4F-8AA7-6215AE925060}"/>
          </ac:spMkLst>
        </pc:spChg>
        <pc:spChg chg="del">
          <ac:chgData name="Silva, Vittorio" userId="d5e9ba00-935f-4411-850f-e7b8e26bd58b" providerId="ADAL" clId="{DFD70F24-D7C7-41AC-8803-58529D8BC69D}" dt="2021-07-08T10:05:16.880" v="1843" actId="478"/>
          <ac:spMkLst>
            <pc:docMk/>
            <pc:sldMk cId="3594550943" sldId="279"/>
            <ac:spMk id="19" creationId="{F4CFF9FD-3A70-4913-8575-5566E5D044FC}"/>
          </ac:spMkLst>
        </pc:spChg>
        <pc:spChg chg="del">
          <ac:chgData name="Silva, Vittorio" userId="d5e9ba00-935f-4411-850f-e7b8e26bd58b" providerId="ADAL" clId="{DFD70F24-D7C7-41AC-8803-58529D8BC69D}" dt="2021-07-08T10:05:32.049" v="1849" actId="478"/>
          <ac:spMkLst>
            <pc:docMk/>
            <pc:sldMk cId="3594550943" sldId="279"/>
            <ac:spMk id="5125" creationId="{914F8572-5EB4-4A59-89C6-748D55271566}"/>
          </ac:spMkLst>
        </pc:spChg>
        <pc:spChg chg="del">
          <ac:chgData name="Silva, Vittorio" userId="d5e9ba00-935f-4411-850f-e7b8e26bd58b" providerId="ADAL" clId="{DFD70F24-D7C7-41AC-8803-58529D8BC69D}" dt="2021-07-08T10:05:21.839" v="1845" actId="478"/>
          <ac:spMkLst>
            <pc:docMk/>
            <pc:sldMk cId="3594550943" sldId="279"/>
            <ac:spMk id="5126" creationId="{64A25AF2-4726-40EC-8A8F-8243DD0CE876}"/>
          </ac:spMkLst>
        </pc:spChg>
        <pc:spChg chg="del">
          <ac:chgData name="Silva, Vittorio" userId="d5e9ba00-935f-4411-850f-e7b8e26bd58b" providerId="ADAL" clId="{DFD70F24-D7C7-41AC-8803-58529D8BC69D}" dt="2021-07-08T10:05:24.319" v="1846" actId="478"/>
          <ac:spMkLst>
            <pc:docMk/>
            <pc:sldMk cId="3594550943" sldId="279"/>
            <ac:spMk id="5127" creationId="{4E0DE4E8-416F-4EC3-B3FC-58303284B825}"/>
          </ac:spMkLst>
        </pc:spChg>
        <pc:spChg chg="del">
          <ac:chgData name="Silva, Vittorio" userId="d5e9ba00-935f-4411-850f-e7b8e26bd58b" providerId="ADAL" clId="{DFD70F24-D7C7-41AC-8803-58529D8BC69D}" dt="2021-07-08T10:05:26.982" v="1847" actId="478"/>
          <ac:spMkLst>
            <pc:docMk/>
            <pc:sldMk cId="3594550943" sldId="279"/>
            <ac:spMk id="5128" creationId="{6CF855C4-CEA6-4F5A-BCFF-12641F3DE54D}"/>
          </ac:spMkLst>
        </pc:spChg>
        <pc:spChg chg="del">
          <ac:chgData name="Silva, Vittorio" userId="d5e9ba00-935f-4411-850f-e7b8e26bd58b" providerId="ADAL" clId="{DFD70F24-D7C7-41AC-8803-58529D8BC69D}" dt="2021-07-08T10:05:29.879" v="1848" actId="478"/>
          <ac:spMkLst>
            <pc:docMk/>
            <pc:sldMk cId="3594550943" sldId="279"/>
            <ac:spMk id="5129" creationId="{5D6B95F9-318A-4883-AE42-DB10D5400535}"/>
          </ac:spMkLst>
        </pc:spChg>
        <pc:spChg chg="del mod">
          <ac:chgData name="Silva, Vittorio" userId="d5e9ba00-935f-4411-850f-e7b8e26bd58b" providerId="ADAL" clId="{DFD70F24-D7C7-41AC-8803-58529D8BC69D}" dt="2021-07-08T10:04:53.999" v="1835" actId="478"/>
          <ac:spMkLst>
            <pc:docMk/>
            <pc:sldMk cId="3594550943" sldId="279"/>
            <ac:spMk id="5130" creationId="{E3A83B95-DF96-4C38-AA5A-082CED1BADC1}"/>
          </ac:spMkLst>
        </pc:spChg>
        <pc:spChg chg="del">
          <ac:chgData name="Silva, Vittorio" userId="d5e9ba00-935f-4411-850f-e7b8e26bd58b" providerId="ADAL" clId="{DFD70F24-D7C7-41AC-8803-58529D8BC69D}" dt="2021-07-08T10:04:57.839" v="1836" actId="478"/>
          <ac:spMkLst>
            <pc:docMk/>
            <pc:sldMk cId="3594550943" sldId="279"/>
            <ac:spMk id="5131" creationId="{69EB1006-1F33-4357-83BA-E74386450E7D}"/>
          </ac:spMkLst>
        </pc:spChg>
        <pc:spChg chg="del mod">
          <ac:chgData name="Silva, Vittorio" userId="d5e9ba00-935f-4411-850f-e7b8e26bd58b" providerId="ADAL" clId="{DFD70F24-D7C7-41AC-8803-58529D8BC69D}" dt="2021-07-08T10:05:13.959" v="1842" actId="478"/>
          <ac:spMkLst>
            <pc:docMk/>
            <pc:sldMk cId="3594550943" sldId="279"/>
            <ac:spMk id="5133" creationId="{354BC77E-AFE4-47D9-9519-28F89B29D93E}"/>
          </ac:spMkLst>
        </pc:spChg>
        <pc:spChg chg="del mod">
          <ac:chgData name="Silva, Vittorio" userId="d5e9ba00-935f-4411-850f-e7b8e26bd58b" providerId="ADAL" clId="{DFD70F24-D7C7-41AC-8803-58529D8BC69D}" dt="2021-07-08T10:05:09.109" v="1840" actId="478"/>
          <ac:spMkLst>
            <pc:docMk/>
            <pc:sldMk cId="3594550943" sldId="279"/>
            <ac:spMk id="5134" creationId="{CBA79E1C-F957-4326-ACAE-E6725576EE7D}"/>
          </ac:spMkLst>
        </pc:spChg>
        <pc:spChg chg="del">
          <ac:chgData name="Silva, Vittorio" userId="d5e9ba00-935f-4411-850f-e7b8e26bd58b" providerId="ADAL" clId="{DFD70F24-D7C7-41AC-8803-58529D8BC69D}" dt="2021-07-08T10:05:00.010" v="1837" actId="478"/>
          <ac:spMkLst>
            <pc:docMk/>
            <pc:sldMk cId="3594550943" sldId="279"/>
            <ac:spMk id="5135" creationId="{09325F72-036F-49A2-AEE7-67346A651638}"/>
          </ac:spMkLst>
        </pc:spChg>
        <pc:spChg chg="del">
          <ac:chgData name="Silva, Vittorio" userId="d5e9ba00-935f-4411-850f-e7b8e26bd58b" providerId="ADAL" clId="{DFD70F24-D7C7-41AC-8803-58529D8BC69D}" dt="2021-07-08T10:05:03.349" v="1838" actId="478"/>
          <ac:spMkLst>
            <pc:docMk/>
            <pc:sldMk cId="3594550943" sldId="279"/>
            <ac:spMk id="5136" creationId="{1E09D6B4-08C2-427E-AE36-3DB0F23E47A9}"/>
          </ac:spMkLst>
        </pc:spChg>
        <pc:spChg chg="mod">
          <ac:chgData name="Silva, Vittorio" userId="d5e9ba00-935f-4411-850f-e7b8e26bd58b" providerId="ADAL" clId="{DFD70F24-D7C7-41AC-8803-58529D8BC69D}" dt="2021-07-08T10:48:00.205" v="1887" actId="20577"/>
          <ac:spMkLst>
            <pc:docMk/>
            <pc:sldMk cId="3594550943" sldId="279"/>
            <ac:spMk id="8195" creationId="{51D1D5FA-0087-423C-8FFB-15289CD59736}"/>
          </ac:spMkLst>
        </pc:spChg>
        <pc:graphicFrameChg chg="add del mod modGraphic">
          <ac:chgData name="Silva, Vittorio" userId="d5e9ba00-935f-4411-850f-e7b8e26bd58b" providerId="ADAL" clId="{DFD70F24-D7C7-41AC-8803-58529D8BC69D}" dt="2021-07-08T14:00:07.582" v="1893"/>
          <ac:graphicFrameMkLst>
            <pc:docMk/>
            <pc:sldMk cId="3594550943" sldId="279"/>
            <ac:graphicFrameMk id="2" creationId="{620FDB13-0B5E-46A2-A65F-E60276653FF6}"/>
          </ac:graphicFrameMkLst>
        </pc:graphicFrameChg>
        <pc:graphicFrameChg chg="add mod modGraphic">
          <ac:chgData name="Silva, Vittorio" userId="d5e9ba00-935f-4411-850f-e7b8e26bd58b" providerId="ADAL" clId="{DFD70F24-D7C7-41AC-8803-58529D8BC69D}" dt="2021-07-08T14:16:40.831" v="1965" actId="14734"/>
          <ac:graphicFrameMkLst>
            <pc:docMk/>
            <pc:sldMk cId="3594550943" sldId="279"/>
            <ac:graphicFrameMk id="4" creationId="{759B8E0B-0BCB-4AB9-A0AB-916EF2145ECD}"/>
          </ac:graphicFrameMkLst>
        </pc:graphicFrameChg>
        <pc:picChg chg="del">
          <ac:chgData name="Silva, Vittorio" userId="d5e9ba00-935f-4411-850f-e7b8e26bd58b" providerId="ADAL" clId="{DFD70F24-D7C7-41AC-8803-58529D8BC69D}" dt="2021-07-08T10:05:34.309" v="1850" actId="478"/>
          <ac:picMkLst>
            <pc:docMk/>
            <pc:sldMk cId="3594550943" sldId="279"/>
            <ac:picMk id="3" creationId="{91C445D3-56ED-4EA8-8216-C010354169DC}"/>
          </ac:picMkLst>
        </pc:picChg>
        <pc:picChg chg="del">
          <ac:chgData name="Silva, Vittorio" userId="d5e9ba00-935f-4411-850f-e7b8e26bd58b" providerId="ADAL" clId="{DFD70F24-D7C7-41AC-8803-58529D8BC69D}" dt="2021-07-08T10:04:48.219" v="1833" actId="478"/>
          <ac:picMkLst>
            <pc:docMk/>
            <pc:sldMk cId="3594550943" sldId="279"/>
            <ac:picMk id="5124" creationId="{C37EC0F0-D3BB-48E7-94DF-7229D5D51AF2}"/>
          </ac:picMkLst>
        </pc:picChg>
      </pc:sldChg>
      <pc:sldChg chg="modSp add del mod">
        <pc:chgData name="Silva, Vittorio" userId="d5e9ba00-935f-4411-850f-e7b8e26bd58b" providerId="ADAL" clId="{DFD70F24-D7C7-41AC-8803-58529D8BC69D}" dt="2021-07-12T13:20:32.827" v="12209" actId="2696"/>
        <pc:sldMkLst>
          <pc:docMk/>
          <pc:sldMk cId="2285650197" sldId="280"/>
        </pc:sldMkLst>
        <pc:spChg chg="mod">
          <ac:chgData name="Silva, Vittorio" userId="d5e9ba00-935f-4411-850f-e7b8e26bd58b" providerId="ADAL" clId="{DFD70F24-D7C7-41AC-8803-58529D8BC69D}" dt="2021-07-02T14:47:49.156" v="166" actId="20577"/>
          <ac:spMkLst>
            <pc:docMk/>
            <pc:sldMk cId="2285650197" sldId="280"/>
            <ac:spMk id="8195" creationId="{51D1D5FA-0087-423C-8FFB-15289CD59736}"/>
          </ac:spMkLst>
        </pc:spChg>
      </pc:sldChg>
      <pc:sldChg chg="add del ord">
        <pc:chgData name="Silva, Vittorio" userId="d5e9ba00-935f-4411-850f-e7b8e26bd58b" providerId="ADAL" clId="{DFD70F24-D7C7-41AC-8803-58529D8BC69D}" dt="2021-07-12T13:22:56.888" v="12211" actId="2696"/>
        <pc:sldMkLst>
          <pc:docMk/>
          <pc:sldMk cId="91487349" sldId="281"/>
        </pc:sldMkLst>
      </pc:sldChg>
      <pc:sldChg chg="addSp delSp modSp add mod">
        <pc:chgData name="Silva, Vittorio" userId="d5e9ba00-935f-4411-850f-e7b8e26bd58b" providerId="ADAL" clId="{DFD70F24-D7C7-41AC-8803-58529D8BC69D}" dt="2021-07-12T15:30:55.018" v="12643" actId="20577"/>
        <pc:sldMkLst>
          <pc:docMk/>
          <pc:sldMk cId="829073275" sldId="282"/>
        </pc:sldMkLst>
        <pc:spChg chg="add mod">
          <ac:chgData name="Silva, Vittorio" userId="d5e9ba00-935f-4411-850f-e7b8e26bd58b" providerId="ADAL" clId="{DFD70F24-D7C7-41AC-8803-58529D8BC69D}" dt="2021-07-07T12:18:20.939" v="1457" actId="339"/>
          <ac:spMkLst>
            <pc:docMk/>
            <pc:sldMk cId="829073275" sldId="282"/>
            <ac:spMk id="2" creationId="{8AC3E492-7190-4356-AFCE-8CE90F74FFF6}"/>
          </ac:spMkLst>
        </pc:spChg>
        <pc:spChg chg="add mod">
          <ac:chgData name="Silva, Vittorio" userId="d5e9ba00-935f-4411-850f-e7b8e26bd58b" providerId="ADAL" clId="{DFD70F24-D7C7-41AC-8803-58529D8BC69D}" dt="2021-07-07T09:08:57.588" v="1233" actId="207"/>
          <ac:spMkLst>
            <pc:docMk/>
            <pc:sldMk cId="829073275" sldId="282"/>
            <ac:spMk id="4" creationId="{15175CD1-72DA-45FF-AF0C-C238C7F4DFE7}"/>
          </ac:spMkLst>
        </pc:spChg>
        <pc:spChg chg="add del mod">
          <ac:chgData name="Silva, Vittorio" userId="d5e9ba00-935f-4411-850f-e7b8e26bd58b" providerId="ADAL" clId="{DFD70F24-D7C7-41AC-8803-58529D8BC69D}" dt="2021-07-06T16:59:53.832" v="913"/>
          <ac:spMkLst>
            <pc:docMk/>
            <pc:sldMk cId="829073275" sldId="282"/>
            <ac:spMk id="6" creationId="{D1C3E30E-058E-48E4-82FE-1E62C6267C86}"/>
          </ac:spMkLst>
        </pc:spChg>
        <pc:spChg chg="add mod">
          <ac:chgData name="Silva, Vittorio" userId="d5e9ba00-935f-4411-850f-e7b8e26bd58b" providerId="ADAL" clId="{DFD70F24-D7C7-41AC-8803-58529D8BC69D}" dt="2021-07-07T12:20:00.220" v="1461" actId="339"/>
          <ac:spMkLst>
            <pc:docMk/>
            <pc:sldMk cId="829073275" sldId="282"/>
            <ac:spMk id="11" creationId="{5631376B-A439-4413-A5D6-10B8FCAB2E62}"/>
          </ac:spMkLst>
        </pc:spChg>
        <pc:spChg chg="add mod">
          <ac:chgData name="Silva, Vittorio" userId="d5e9ba00-935f-4411-850f-e7b8e26bd58b" providerId="ADAL" clId="{DFD70F24-D7C7-41AC-8803-58529D8BC69D}" dt="2021-07-07T12:18:47.610" v="1459" actId="339"/>
          <ac:spMkLst>
            <pc:docMk/>
            <pc:sldMk cId="829073275" sldId="282"/>
            <ac:spMk id="12" creationId="{1840755B-1545-48E4-A534-B49A46A1FEBA}"/>
          </ac:spMkLst>
        </pc:spChg>
        <pc:spChg chg="add mod">
          <ac:chgData name="Silva, Vittorio" userId="d5e9ba00-935f-4411-850f-e7b8e26bd58b" providerId="ADAL" clId="{DFD70F24-D7C7-41AC-8803-58529D8BC69D}" dt="2021-07-07T09:09:04.793" v="1234" actId="207"/>
          <ac:spMkLst>
            <pc:docMk/>
            <pc:sldMk cId="829073275" sldId="282"/>
            <ac:spMk id="14" creationId="{CA386016-66B4-46A1-85AB-B417955C5470}"/>
          </ac:spMkLst>
        </pc:spChg>
        <pc:spChg chg="add del mod">
          <ac:chgData name="Silva, Vittorio" userId="d5e9ba00-935f-4411-850f-e7b8e26bd58b" providerId="ADAL" clId="{DFD70F24-D7C7-41AC-8803-58529D8BC69D}" dt="2021-07-07T09:08:02.509" v="1229" actId="478"/>
          <ac:spMkLst>
            <pc:docMk/>
            <pc:sldMk cId="829073275" sldId="282"/>
            <ac:spMk id="15" creationId="{A1BAA490-3F1B-45CF-A9A4-77040FA6C41D}"/>
          </ac:spMkLst>
        </pc:spChg>
        <pc:spChg chg="add mod">
          <ac:chgData name="Silva, Vittorio" userId="d5e9ba00-935f-4411-850f-e7b8e26bd58b" providerId="ADAL" clId="{DFD70F24-D7C7-41AC-8803-58529D8BC69D}" dt="2021-07-07T12:20:31.709" v="1462" actId="339"/>
          <ac:spMkLst>
            <pc:docMk/>
            <pc:sldMk cId="829073275" sldId="282"/>
            <ac:spMk id="16" creationId="{EDBC9447-0F12-4FE9-B469-6FD0840147DE}"/>
          </ac:spMkLst>
        </pc:spChg>
        <pc:spChg chg="del">
          <ac:chgData name="Silva, Vittorio" userId="d5e9ba00-935f-4411-850f-e7b8e26bd58b" providerId="ADAL" clId="{DFD70F24-D7C7-41AC-8803-58529D8BC69D}" dt="2021-07-06T16:42:17.649" v="743" actId="478"/>
          <ac:spMkLst>
            <pc:docMk/>
            <pc:sldMk cId="829073275" sldId="282"/>
            <ac:spMk id="18" creationId="{A0805E72-D609-48EC-B8E5-2111E6E53039}"/>
          </ac:spMkLst>
        </pc:spChg>
        <pc:spChg chg="del">
          <ac:chgData name="Silva, Vittorio" userId="d5e9ba00-935f-4411-850f-e7b8e26bd58b" providerId="ADAL" clId="{DFD70F24-D7C7-41AC-8803-58529D8BC69D}" dt="2021-07-06T16:42:20.676" v="744" actId="478"/>
          <ac:spMkLst>
            <pc:docMk/>
            <pc:sldMk cId="829073275" sldId="282"/>
            <ac:spMk id="22" creationId="{21F0DCB6-B89B-4FE5-80C5-6B7DD2BC0B3F}"/>
          </ac:spMkLst>
        </pc:spChg>
        <pc:spChg chg="mod">
          <ac:chgData name="Silva, Vittorio" userId="d5e9ba00-935f-4411-850f-e7b8e26bd58b" providerId="ADAL" clId="{DFD70F24-D7C7-41AC-8803-58529D8BC69D}" dt="2021-07-12T15:30:55.018" v="12643" actId="20577"/>
          <ac:spMkLst>
            <pc:docMk/>
            <pc:sldMk cId="829073275" sldId="282"/>
            <ac:spMk id="7184" creationId="{AB44AE23-3A96-44BC-961B-93C19154DA62}"/>
          </ac:spMkLst>
        </pc:spChg>
      </pc:sldChg>
      <pc:sldChg chg="addSp delSp modSp add mod ord">
        <pc:chgData name="Silva, Vittorio" userId="d5e9ba00-935f-4411-850f-e7b8e26bd58b" providerId="ADAL" clId="{DFD70F24-D7C7-41AC-8803-58529D8BC69D}" dt="2021-07-12T15:31:34.378" v="12647" actId="1076"/>
        <pc:sldMkLst>
          <pc:docMk/>
          <pc:sldMk cId="2621474387" sldId="283"/>
        </pc:sldMkLst>
        <pc:spChg chg="del">
          <ac:chgData name="Silva, Vittorio" userId="d5e9ba00-935f-4411-850f-e7b8e26bd58b" providerId="ADAL" clId="{DFD70F24-D7C7-41AC-8803-58529D8BC69D}" dt="2021-07-07T10:00:32.317" v="1256" actId="478"/>
          <ac:spMkLst>
            <pc:docMk/>
            <pc:sldMk cId="2621474387" sldId="283"/>
            <ac:spMk id="2" creationId="{7C993D2A-6A00-499A-8A00-69BAF8882412}"/>
          </ac:spMkLst>
        </pc:spChg>
        <pc:spChg chg="add del mod">
          <ac:chgData name="Silva, Vittorio" userId="d5e9ba00-935f-4411-850f-e7b8e26bd58b" providerId="ADAL" clId="{DFD70F24-D7C7-41AC-8803-58529D8BC69D}" dt="2021-07-07T10:55:32.094" v="1260"/>
          <ac:spMkLst>
            <pc:docMk/>
            <pc:sldMk cId="2621474387" sldId="283"/>
            <ac:spMk id="3" creationId="{BC4A8B55-FC52-4E6B-958D-CF49B3C90070}"/>
          </ac:spMkLst>
        </pc:spChg>
        <pc:spChg chg="add mod">
          <ac:chgData name="Silva, Vittorio" userId="d5e9ba00-935f-4411-850f-e7b8e26bd58b" providerId="ADAL" clId="{DFD70F24-D7C7-41AC-8803-58529D8BC69D}" dt="2021-07-12T15:31:34.378" v="12647" actId="1076"/>
          <ac:spMkLst>
            <pc:docMk/>
            <pc:sldMk cId="2621474387" sldId="283"/>
            <ac:spMk id="4" creationId="{A4E245E9-7E9A-408F-9290-56A4F44B6C54}"/>
          </ac:spMkLst>
        </pc:spChg>
        <pc:spChg chg="add mod">
          <ac:chgData name="Silva, Vittorio" userId="d5e9ba00-935f-4411-850f-e7b8e26bd58b" providerId="ADAL" clId="{DFD70F24-D7C7-41AC-8803-58529D8BC69D}" dt="2021-07-07T11:17:21.929" v="1442" actId="255"/>
          <ac:spMkLst>
            <pc:docMk/>
            <pc:sldMk cId="2621474387" sldId="283"/>
            <ac:spMk id="5" creationId="{C820B426-9B87-4A50-A0B4-7BA3D5E8F268}"/>
          </ac:spMkLst>
        </pc:spChg>
        <pc:spChg chg="del">
          <ac:chgData name="Silva, Vittorio" userId="d5e9ba00-935f-4411-850f-e7b8e26bd58b" providerId="ADAL" clId="{DFD70F24-D7C7-41AC-8803-58529D8BC69D}" dt="2021-07-07T10:55:09.925" v="1257" actId="478"/>
          <ac:spMkLst>
            <pc:docMk/>
            <pc:sldMk cId="2621474387" sldId="283"/>
            <ac:spMk id="6" creationId="{70C9C83C-144E-489F-BD64-B0E64FB203A4}"/>
          </ac:spMkLst>
        </pc:spChg>
        <pc:spChg chg="add del mod">
          <ac:chgData name="Silva, Vittorio" userId="d5e9ba00-935f-4411-850f-e7b8e26bd58b" providerId="ADAL" clId="{DFD70F24-D7C7-41AC-8803-58529D8BC69D}" dt="2021-07-07T11:03:04.224" v="1314"/>
          <ac:spMkLst>
            <pc:docMk/>
            <pc:sldMk cId="2621474387" sldId="283"/>
            <ac:spMk id="8" creationId="{545EC31F-DCCC-42E1-8DA2-3716C53C90A4}"/>
          </ac:spMkLst>
        </pc:spChg>
        <pc:spChg chg="add mod">
          <ac:chgData name="Silva, Vittorio" userId="d5e9ba00-935f-4411-850f-e7b8e26bd58b" providerId="ADAL" clId="{DFD70F24-D7C7-41AC-8803-58529D8BC69D}" dt="2021-07-07T12:20:56.556" v="1464" actId="339"/>
          <ac:spMkLst>
            <pc:docMk/>
            <pc:sldMk cId="2621474387" sldId="283"/>
            <ac:spMk id="9" creationId="{53D588EC-266E-4AD1-9D4E-76A10E9ED4DD}"/>
          </ac:spMkLst>
        </pc:spChg>
        <pc:spChg chg="add mod">
          <ac:chgData name="Silva, Vittorio" userId="d5e9ba00-935f-4411-850f-e7b8e26bd58b" providerId="ADAL" clId="{DFD70F24-D7C7-41AC-8803-58529D8BC69D}" dt="2021-07-07T11:12:52.249" v="1403" actId="207"/>
          <ac:spMkLst>
            <pc:docMk/>
            <pc:sldMk cId="2621474387" sldId="283"/>
            <ac:spMk id="10" creationId="{28D0C6D1-598C-4F4E-9631-ACC4C90C47B4}"/>
          </ac:spMkLst>
        </pc:spChg>
        <pc:spChg chg="add del">
          <ac:chgData name="Silva, Vittorio" userId="d5e9ba00-935f-4411-850f-e7b8e26bd58b" providerId="ADAL" clId="{DFD70F24-D7C7-41AC-8803-58529D8BC69D}" dt="2021-07-07T09:55:56.745" v="1241" actId="478"/>
          <ac:spMkLst>
            <pc:docMk/>
            <pc:sldMk cId="2621474387" sldId="283"/>
            <ac:spMk id="11" creationId="{D32C4650-ED66-47A6-B867-F9103D8024B4}"/>
          </ac:spMkLst>
        </pc:spChg>
        <pc:spChg chg="del mod">
          <ac:chgData name="Silva, Vittorio" userId="d5e9ba00-935f-4411-850f-e7b8e26bd58b" providerId="ADAL" clId="{DFD70F24-D7C7-41AC-8803-58529D8BC69D}" dt="2021-07-07T09:55:58.815" v="1243" actId="478"/>
          <ac:spMkLst>
            <pc:docMk/>
            <pc:sldMk cId="2621474387" sldId="283"/>
            <ac:spMk id="12" creationId="{A9DFD902-7786-48AC-8A14-6811ED909B17}"/>
          </ac:spMkLst>
        </pc:spChg>
        <pc:spChg chg="add mod">
          <ac:chgData name="Silva, Vittorio" userId="d5e9ba00-935f-4411-850f-e7b8e26bd58b" providerId="ADAL" clId="{DFD70F24-D7C7-41AC-8803-58529D8BC69D}" dt="2021-07-07T12:21:13.209" v="1466" actId="339"/>
          <ac:spMkLst>
            <pc:docMk/>
            <pc:sldMk cId="2621474387" sldId="283"/>
            <ac:spMk id="13" creationId="{C473E209-875B-47B1-8927-8CF0C1AB724E}"/>
          </ac:spMkLst>
        </pc:spChg>
        <pc:spChg chg="del">
          <ac:chgData name="Silva, Vittorio" userId="d5e9ba00-935f-4411-850f-e7b8e26bd58b" providerId="ADAL" clId="{DFD70F24-D7C7-41AC-8803-58529D8BC69D}" dt="2021-07-07T09:55:49.210" v="1238" actId="478"/>
          <ac:spMkLst>
            <pc:docMk/>
            <pc:sldMk cId="2621474387" sldId="283"/>
            <ac:spMk id="14" creationId="{4D18993A-9380-4B78-8150-6F2BA4ED29C0}"/>
          </ac:spMkLst>
        </pc:spChg>
        <pc:spChg chg="add mod">
          <ac:chgData name="Silva, Vittorio" userId="d5e9ba00-935f-4411-850f-e7b8e26bd58b" providerId="ADAL" clId="{DFD70F24-D7C7-41AC-8803-58529D8BC69D}" dt="2021-07-07T11:16:31.069" v="1435" actId="207"/>
          <ac:spMkLst>
            <pc:docMk/>
            <pc:sldMk cId="2621474387" sldId="283"/>
            <ac:spMk id="15" creationId="{EFB928B3-5289-4B81-8F1A-64799F694691}"/>
          </ac:spMkLst>
        </pc:spChg>
        <pc:spChg chg="add mod">
          <ac:chgData name="Silva, Vittorio" userId="d5e9ba00-935f-4411-850f-e7b8e26bd58b" providerId="ADAL" clId="{DFD70F24-D7C7-41AC-8803-58529D8BC69D}" dt="2021-07-07T11:17:27.496" v="1443" actId="255"/>
          <ac:spMkLst>
            <pc:docMk/>
            <pc:sldMk cId="2621474387" sldId="283"/>
            <ac:spMk id="24" creationId="{04C45FD2-099D-4213-90F3-746E16760085}"/>
          </ac:spMkLst>
        </pc:spChg>
        <pc:spChg chg="add mod">
          <ac:chgData name="Silva, Vittorio" userId="d5e9ba00-935f-4411-850f-e7b8e26bd58b" providerId="ADAL" clId="{DFD70F24-D7C7-41AC-8803-58529D8BC69D}" dt="2021-07-07T11:16:47.089" v="1437" actId="1076"/>
          <ac:spMkLst>
            <pc:docMk/>
            <pc:sldMk cId="2621474387" sldId="283"/>
            <ac:spMk id="31" creationId="{CA033C91-C123-4AD4-BF2D-6704CD16DAA1}"/>
          </ac:spMkLst>
        </pc:spChg>
        <pc:spChg chg="del">
          <ac:chgData name="Silva, Vittorio" userId="d5e9ba00-935f-4411-850f-e7b8e26bd58b" providerId="ADAL" clId="{DFD70F24-D7C7-41AC-8803-58529D8BC69D}" dt="2021-07-07T09:56:20.945" v="1254" actId="478"/>
          <ac:spMkLst>
            <pc:docMk/>
            <pc:sldMk cId="2621474387" sldId="283"/>
            <ac:spMk id="35" creationId="{CEA457A4-720F-4619-88B2-2677537DD692}"/>
          </ac:spMkLst>
        </pc:spChg>
        <pc:spChg chg="del">
          <ac:chgData name="Silva, Vittorio" userId="d5e9ba00-935f-4411-850f-e7b8e26bd58b" providerId="ADAL" clId="{DFD70F24-D7C7-41AC-8803-58529D8BC69D}" dt="2021-07-07T09:56:17.905" v="1252" actId="478"/>
          <ac:spMkLst>
            <pc:docMk/>
            <pc:sldMk cId="2621474387" sldId="283"/>
            <ac:spMk id="39" creationId="{1941D4F7-3D32-411A-BAF6-17D54B4B8354}"/>
          </ac:spMkLst>
        </pc:spChg>
        <pc:spChg chg="del">
          <ac:chgData name="Silva, Vittorio" userId="d5e9ba00-935f-4411-850f-e7b8e26bd58b" providerId="ADAL" clId="{DFD70F24-D7C7-41AC-8803-58529D8BC69D}" dt="2021-07-07T09:56:23.165" v="1255" actId="478"/>
          <ac:spMkLst>
            <pc:docMk/>
            <pc:sldMk cId="2621474387" sldId="283"/>
            <ac:spMk id="40" creationId="{74E6495B-9985-464D-81E6-24A0CC097544}"/>
          </ac:spMkLst>
        </pc:spChg>
        <pc:spChg chg="del">
          <ac:chgData name="Silva, Vittorio" userId="d5e9ba00-935f-4411-850f-e7b8e26bd58b" providerId="ADAL" clId="{DFD70F24-D7C7-41AC-8803-58529D8BC69D}" dt="2021-07-07T09:56:12.505" v="1248" actId="478"/>
          <ac:spMkLst>
            <pc:docMk/>
            <pc:sldMk cId="2621474387" sldId="283"/>
            <ac:spMk id="41" creationId="{0C5E7EDC-9A77-4160-A575-6CBD499FC564}"/>
          </ac:spMkLst>
        </pc:spChg>
        <pc:spChg chg="del">
          <ac:chgData name="Silva, Vittorio" userId="d5e9ba00-935f-4411-850f-e7b8e26bd58b" providerId="ADAL" clId="{DFD70F24-D7C7-41AC-8803-58529D8BC69D}" dt="2021-07-07T09:56:15.405" v="1250" actId="478"/>
          <ac:spMkLst>
            <pc:docMk/>
            <pc:sldMk cId="2621474387" sldId="283"/>
            <ac:spMk id="42" creationId="{1503E3D0-C930-43E8-835C-3CBFC7757D6F}"/>
          </ac:spMkLst>
        </pc:spChg>
        <pc:spChg chg="del">
          <ac:chgData name="Silva, Vittorio" userId="d5e9ba00-935f-4411-850f-e7b8e26bd58b" providerId="ADAL" clId="{DFD70F24-D7C7-41AC-8803-58529D8BC69D}" dt="2021-07-07T09:56:17.065" v="1251" actId="478"/>
          <ac:spMkLst>
            <pc:docMk/>
            <pc:sldMk cId="2621474387" sldId="283"/>
            <ac:spMk id="43" creationId="{BB338FCA-2F60-443E-B5F6-670DF43C5F4A}"/>
          </ac:spMkLst>
        </pc:spChg>
        <pc:spChg chg="mod">
          <ac:chgData name="Silva, Vittorio" userId="d5e9ba00-935f-4411-850f-e7b8e26bd58b" providerId="ADAL" clId="{DFD70F24-D7C7-41AC-8803-58529D8BC69D}" dt="2021-07-12T15:31:33.885" v="12646" actId="6549"/>
          <ac:spMkLst>
            <pc:docMk/>
            <pc:sldMk cId="2621474387" sldId="283"/>
            <ac:spMk id="9219" creationId="{DB675F3E-D050-438B-9D32-A4AA5B721940}"/>
          </ac:spMkLst>
        </pc:spChg>
        <pc:graphicFrameChg chg="del">
          <ac:chgData name="Silva, Vittorio" userId="d5e9ba00-935f-4411-850f-e7b8e26bd58b" providerId="ADAL" clId="{DFD70F24-D7C7-41AC-8803-58529D8BC69D}" dt="2021-07-07T09:56:00.780" v="1244" actId="478"/>
          <ac:graphicFrameMkLst>
            <pc:docMk/>
            <pc:sldMk cId="2621474387" sldId="283"/>
            <ac:graphicFrameMk id="7" creationId="{46F8B6F9-1617-4E9B-8742-C392FEB407E3}"/>
          </ac:graphicFrameMkLst>
        </pc:graphicFrameChg>
        <pc:cxnChg chg="del">
          <ac:chgData name="Silva, Vittorio" userId="d5e9ba00-935f-4411-850f-e7b8e26bd58b" providerId="ADAL" clId="{DFD70F24-D7C7-41AC-8803-58529D8BC69D}" dt="2021-07-07T09:56:02.445" v="1245" actId="478"/>
          <ac:cxnSpMkLst>
            <pc:docMk/>
            <pc:sldMk cId="2621474387" sldId="283"/>
            <ac:cxnSpMk id="23" creationId="{8566B8EF-E139-433F-AF23-8E85EA08B15A}"/>
          </ac:cxnSpMkLst>
        </pc:cxnChg>
        <pc:cxnChg chg="del">
          <ac:chgData name="Silva, Vittorio" userId="d5e9ba00-935f-4411-850f-e7b8e26bd58b" providerId="ADAL" clId="{DFD70F24-D7C7-41AC-8803-58529D8BC69D}" dt="2021-07-07T09:56:03.774" v="1246" actId="478"/>
          <ac:cxnSpMkLst>
            <pc:docMk/>
            <pc:sldMk cId="2621474387" sldId="283"/>
            <ac:cxnSpMk id="25" creationId="{07D2A6CD-B4C8-4BF0-9E0D-2DCDC5E4CEA9}"/>
          </ac:cxnSpMkLst>
        </pc:cxnChg>
        <pc:cxnChg chg="del">
          <ac:chgData name="Silva, Vittorio" userId="d5e9ba00-935f-4411-850f-e7b8e26bd58b" providerId="ADAL" clId="{DFD70F24-D7C7-41AC-8803-58529D8BC69D}" dt="2021-07-07T09:56:14.075" v="1249" actId="478"/>
          <ac:cxnSpMkLst>
            <pc:docMk/>
            <pc:sldMk cId="2621474387" sldId="283"/>
            <ac:cxnSpMk id="28" creationId="{B5DB5AAC-B278-4F40-A820-C6536D56F613}"/>
          </ac:cxnSpMkLst>
        </pc:cxnChg>
        <pc:cxnChg chg="del">
          <ac:chgData name="Silva, Vittorio" userId="d5e9ba00-935f-4411-850f-e7b8e26bd58b" providerId="ADAL" clId="{DFD70F24-D7C7-41AC-8803-58529D8BC69D}" dt="2021-07-07T09:56:04.925" v="1247" actId="478"/>
          <ac:cxnSpMkLst>
            <pc:docMk/>
            <pc:sldMk cId="2621474387" sldId="283"/>
            <ac:cxnSpMk id="30" creationId="{68E1B776-41CA-470B-828A-E010EDBBA079}"/>
          </ac:cxnSpMkLst>
        </pc:cxnChg>
        <pc:cxnChg chg="del">
          <ac:chgData name="Silva, Vittorio" userId="d5e9ba00-935f-4411-850f-e7b8e26bd58b" providerId="ADAL" clId="{DFD70F24-D7C7-41AC-8803-58529D8BC69D}" dt="2021-07-07T09:56:19.205" v="1253" actId="478"/>
          <ac:cxnSpMkLst>
            <pc:docMk/>
            <pc:sldMk cId="2621474387" sldId="283"/>
            <ac:cxnSpMk id="33" creationId="{43593A7E-E9E1-4FDE-A44E-A0B68A89F5B9}"/>
          </ac:cxnSpMkLst>
        </pc:cxnChg>
      </pc:sldChg>
      <pc:sldChg chg="addSp delSp modSp add mod">
        <pc:chgData name="Silva, Vittorio" userId="d5e9ba00-935f-4411-850f-e7b8e26bd58b" providerId="ADAL" clId="{DFD70F24-D7C7-41AC-8803-58529D8BC69D}" dt="2021-07-13T07:19:13.689" v="13504" actId="1076"/>
        <pc:sldMkLst>
          <pc:docMk/>
          <pc:sldMk cId="2107253401" sldId="284"/>
        </pc:sldMkLst>
        <pc:spChg chg="del">
          <ac:chgData name="Silva, Vittorio" userId="d5e9ba00-935f-4411-850f-e7b8e26bd58b" providerId="ADAL" clId="{DFD70F24-D7C7-41AC-8803-58529D8BC69D}" dt="2021-07-08T14:17:00.512" v="1968" actId="478"/>
          <ac:spMkLst>
            <pc:docMk/>
            <pc:sldMk cId="2107253401" sldId="284"/>
            <ac:spMk id="5" creationId="{4AC5BEE9-2131-4AB2-A17D-0BC905EC4852}"/>
          </ac:spMkLst>
        </pc:spChg>
        <pc:spChg chg="add del mod">
          <ac:chgData name="Silva, Vittorio" userId="d5e9ba00-935f-4411-850f-e7b8e26bd58b" providerId="ADAL" clId="{DFD70F24-D7C7-41AC-8803-58529D8BC69D}" dt="2021-07-08T15:18:00.307" v="2599" actId="478"/>
          <ac:spMkLst>
            <pc:docMk/>
            <pc:sldMk cId="2107253401" sldId="284"/>
            <ac:spMk id="7" creationId="{89C0A66A-FA86-4D21-A365-8B8877C746B0}"/>
          </ac:spMkLst>
        </pc:spChg>
        <pc:spChg chg="add mod">
          <ac:chgData name="Silva, Vittorio" userId="d5e9ba00-935f-4411-850f-e7b8e26bd58b" providerId="ADAL" clId="{DFD70F24-D7C7-41AC-8803-58529D8BC69D}" dt="2021-07-13T07:18:20.209" v="13471" actId="1076"/>
          <ac:spMkLst>
            <pc:docMk/>
            <pc:sldMk cId="2107253401" sldId="284"/>
            <ac:spMk id="13" creationId="{4AD09EB8-8E88-4245-8D0B-3B7266E59603}"/>
          </ac:spMkLst>
        </pc:spChg>
        <pc:spChg chg="add del mod">
          <ac:chgData name="Silva, Vittorio" userId="d5e9ba00-935f-4411-850f-e7b8e26bd58b" providerId="ADAL" clId="{DFD70F24-D7C7-41AC-8803-58529D8BC69D}" dt="2021-07-13T07:17:41.379" v="13458" actId="11529"/>
          <ac:spMkLst>
            <pc:docMk/>
            <pc:sldMk cId="2107253401" sldId="284"/>
            <ac:spMk id="14" creationId="{55ECFC7D-A6F7-4FDA-8586-11B47D5393F2}"/>
          </ac:spMkLst>
        </pc:spChg>
        <pc:spChg chg="add mod">
          <ac:chgData name="Silva, Vittorio" userId="d5e9ba00-935f-4411-850f-e7b8e26bd58b" providerId="ADAL" clId="{DFD70F24-D7C7-41AC-8803-58529D8BC69D}" dt="2021-07-13T07:18:27.840" v="13473" actId="1076"/>
          <ac:spMkLst>
            <pc:docMk/>
            <pc:sldMk cId="2107253401" sldId="284"/>
            <ac:spMk id="15" creationId="{3BEE95A1-3455-48C9-A698-6E38169F81EE}"/>
          </ac:spMkLst>
        </pc:spChg>
        <pc:spChg chg="add mod">
          <ac:chgData name="Silva, Vittorio" userId="d5e9ba00-935f-4411-850f-e7b8e26bd58b" providerId="ADAL" clId="{DFD70F24-D7C7-41AC-8803-58529D8BC69D}" dt="2021-07-13T07:19:13.689" v="13504" actId="1076"/>
          <ac:spMkLst>
            <pc:docMk/>
            <pc:sldMk cId="2107253401" sldId="284"/>
            <ac:spMk id="16" creationId="{1CA6C08C-8F1F-49A2-B012-8B989976BBDD}"/>
          </ac:spMkLst>
        </pc:spChg>
        <pc:graphicFrameChg chg="add mod modGraphic">
          <ac:chgData name="Silva, Vittorio" userId="d5e9ba00-935f-4411-850f-e7b8e26bd58b" providerId="ADAL" clId="{DFD70F24-D7C7-41AC-8803-58529D8BC69D}" dt="2021-07-12T13:15:19.397" v="12186" actId="1076"/>
          <ac:graphicFrameMkLst>
            <pc:docMk/>
            <pc:sldMk cId="2107253401" sldId="284"/>
            <ac:graphicFrameMk id="2" creationId="{12248ED5-37D6-49E2-B205-2BA0C89F45C5}"/>
          </ac:graphicFrameMkLst>
        </pc:graphicFrameChg>
        <pc:graphicFrameChg chg="del">
          <ac:chgData name="Silva, Vittorio" userId="d5e9ba00-935f-4411-850f-e7b8e26bd58b" providerId="ADAL" clId="{DFD70F24-D7C7-41AC-8803-58529D8BC69D}" dt="2021-07-08T14:16:56.991" v="1967" actId="478"/>
          <ac:graphicFrameMkLst>
            <pc:docMk/>
            <pc:sldMk cId="2107253401" sldId="284"/>
            <ac:graphicFrameMk id="4" creationId="{759B8E0B-0BCB-4AB9-A0AB-916EF2145ECD}"/>
          </ac:graphicFrameMkLst>
        </pc:graphicFrameChg>
        <pc:picChg chg="add del mod">
          <ac:chgData name="Silva, Vittorio" userId="d5e9ba00-935f-4411-850f-e7b8e26bd58b" providerId="ADAL" clId="{DFD70F24-D7C7-41AC-8803-58529D8BC69D}" dt="2021-07-08T14:44:53.165" v="2312" actId="478"/>
          <ac:picMkLst>
            <pc:docMk/>
            <pc:sldMk cId="2107253401" sldId="284"/>
            <ac:picMk id="6" creationId="{3F73D47E-AA9E-4D2E-BAA0-9B47120DC871}"/>
          </ac:picMkLst>
        </pc:picChg>
        <pc:picChg chg="add mod">
          <ac:chgData name="Silva, Vittorio" userId="d5e9ba00-935f-4411-850f-e7b8e26bd58b" providerId="ADAL" clId="{DFD70F24-D7C7-41AC-8803-58529D8BC69D}" dt="2021-07-13T07:18:22.819" v="13472" actId="1076"/>
          <ac:picMkLst>
            <pc:docMk/>
            <pc:sldMk cId="2107253401" sldId="284"/>
            <ac:picMk id="8" creationId="{13EF3702-4DBC-425E-8AFD-594345E99FF9}"/>
          </ac:picMkLst>
        </pc:picChg>
        <pc:picChg chg="add del mod">
          <ac:chgData name="Silva, Vittorio" userId="d5e9ba00-935f-4411-850f-e7b8e26bd58b" providerId="ADAL" clId="{DFD70F24-D7C7-41AC-8803-58529D8BC69D}" dt="2021-07-12T14:30:49.943" v="12271" actId="478"/>
          <ac:picMkLst>
            <pc:docMk/>
            <pc:sldMk cId="2107253401" sldId="284"/>
            <ac:picMk id="10" creationId="{FDDE28AA-6262-4A9B-AEC9-4B1A9ABF1255}"/>
          </ac:picMkLst>
        </pc:picChg>
        <pc:picChg chg="add del mod">
          <ac:chgData name="Silva, Vittorio" userId="d5e9ba00-935f-4411-850f-e7b8e26bd58b" providerId="ADAL" clId="{DFD70F24-D7C7-41AC-8803-58529D8BC69D}" dt="2021-07-12T14:30:50.793" v="12272" actId="478"/>
          <ac:picMkLst>
            <pc:docMk/>
            <pc:sldMk cId="2107253401" sldId="284"/>
            <ac:picMk id="12" creationId="{BF70C1A6-A08F-4FAE-9495-A89BB0158FE2}"/>
          </ac:picMkLst>
        </pc:picChg>
      </pc:sldChg>
      <pc:sldChg chg="addSp delSp modSp add mod">
        <pc:chgData name="Silva, Vittorio" userId="d5e9ba00-935f-4411-850f-e7b8e26bd58b" providerId="ADAL" clId="{DFD70F24-D7C7-41AC-8803-58529D8BC69D}" dt="2021-07-12T15:23:38.069" v="12614" actId="1076"/>
        <pc:sldMkLst>
          <pc:docMk/>
          <pc:sldMk cId="446761841" sldId="285"/>
        </pc:sldMkLst>
        <pc:graphicFrameChg chg="mod modGraphic">
          <ac:chgData name="Silva, Vittorio" userId="d5e9ba00-935f-4411-850f-e7b8e26bd58b" providerId="ADAL" clId="{DFD70F24-D7C7-41AC-8803-58529D8BC69D}" dt="2021-07-12T14:36:35.913" v="12539" actId="1076"/>
          <ac:graphicFrameMkLst>
            <pc:docMk/>
            <pc:sldMk cId="446761841" sldId="285"/>
            <ac:graphicFrameMk id="2" creationId="{12248ED5-37D6-49E2-B205-2BA0C89F45C5}"/>
          </ac:graphicFrameMkLst>
        </pc:graphicFrameChg>
        <pc:picChg chg="add del mod">
          <ac:chgData name="Silva, Vittorio" userId="d5e9ba00-935f-4411-850f-e7b8e26bd58b" providerId="ADAL" clId="{DFD70F24-D7C7-41AC-8803-58529D8BC69D}" dt="2021-07-12T15:22:49.479" v="12601" actId="478"/>
          <ac:picMkLst>
            <pc:docMk/>
            <pc:sldMk cId="446761841" sldId="285"/>
            <ac:picMk id="4" creationId="{E1092614-13B4-49B3-866B-A44EFD48FD8B}"/>
          </ac:picMkLst>
        </pc:picChg>
        <pc:picChg chg="add mod">
          <ac:chgData name="Silva, Vittorio" userId="d5e9ba00-935f-4411-850f-e7b8e26bd58b" providerId="ADAL" clId="{DFD70F24-D7C7-41AC-8803-58529D8BC69D}" dt="2021-07-12T15:23:38.069" v="12614" actId="1076"/>
          <ac:picMkLst>
            <pc:docMk/>
            <pc:sldMk cId="446761841" sldId="285"/>
            <ac:picMk id="6" creationId="{767988C6-A41D-497A-93E8-10689D5FBB7D}"/>
          </ac:picMkLst>
        </pc:picChg>
      </pc:sldChg>
      <pc:sldChg chg="modSp add mod">
        <pc:chgData name="Silva, Vittorio" userId="d5e9ba00-935f-4411-850f-e7b8e26bd58b" providerId="ADAL" clId="{DFD70F24-D7C7-41AC-8803-58529D8BC69D}" dt="2021-07-12T14:57:55.521" v="12565" actId="1076"/>
        <pc:sldMkLst>
          <pc:docMk/>
          <pc:sldMk cId="783107022" sldId="286"/>
        </pc:sldMkLst>
        <pc:graphicFrameChg chg="mod modGraphic">
          <ac:chgData name="Silva, Vittorio" userId="d5e9ba00-935f-4411-850f-e7b8e26bd58b" providerId="ADAL" clId="{DFD70F24-D7C7-41AC-8803-58529D8BC69D}" dt="2021-07-12T14:57:55.521" v="12565" actId="1076"/>
          <ac:graphicFrameMkLst>
            <pc:docMk/>
            <pc:sldMk cId="783107022" sldId="286"/>
            <ac:graphicFrameMk id="2" creationId="{12248ED5-37D6-49E2-B205-2BA0C89F45C5}"/>
          </ac:graphicFrameMkLst>
        </pc:graphicFrameChg>
      </pc:sldChg>
      <pc:sldChg chg="addSp delSp modSp add mod">
        <pc:chgData name="Silva, Vittorio" userId="d5e9ba00-935f-4411-850f-e7b8e26bd58b" providerId="ADAL" clId="{DFD70F24-D7C7-41AC-8803-58529D8BC69D}" dt="2021-07-12T15:19:18.714" v="12597" actId="1076"/>
        <pc:sldMkLst>
          <pc:docMk/>
          <pc:sldMk cId="1286156254" sldId="287"/>
        </pc:sldMkLst>
        <pc:graphicFrameChg chg="mod modGraphic">
          <ac:chgData name="Silva, Vittorio" userId="d5e9ba00-935f-4411-850f-e7b8e26bd58b" providerId="ADAL" clId="{DFD70F24-D7C7-41AC-8803-58529D8BC69D}" dt="2021-07-12T14:38:58.082" v="12545" actId="20577"/>
          <ac:graphicFrameMkLst>
            <pc:docMk/>
            <pc:sldMk cId="1286156254" sldId="287"/>
            <ac:graphicFrameMk id="2" creationId="{12248ED5-37D6-49E2-B205-2BA0C89F45C5}"/>
          </ac:graphicFrameMkLst>
        </pc:graphicFrameChg>
        <pc:picChg chg="add del mod">
          <ac:chgData name="Silva, Vittorio" userId="d5e9ba00-935f-4411-850f-e7b8e26bd58b" providerId="ADAL" clId="{DFD70F24-D7C7-41AC-8803-58529D8BC69D}" dt="2021-07-12T15:04:29.470" v="12571" actId="478"/>
          <ac:picMkLst>
            <pc:docMk/>
            <pc:sldMk cId="1286156254" sldId="287"/>
            <ac:picMk id="4" creationId="{EC54650A-8BDC-48FB-9C78-90F37778CACA}"/>
          </ac:picMkLst>
        </pc:picChg>
        <pc:picChg chg="add del mod">
          <ac:chgData name="Silva, Vittorio" userId="d5e9ba00-935f-4411-850f-e7b8e26bd58b" providerId="ADAL" clId="{DFD70F24-D7C7-41AC-8803-58529D8BC69D}" dt="2021-07-12T15:13:36.209" v="12577" actId="478"/>
          <ac:picMkLst>
            <pc:docMk/>
            <pc:sldMk cId="1286156254" sldId="287"/>
            <ac:picMk id="6" creationId="{21EBB404-8D92-4968-9772-A666E2EE37B4}"/>
          </ac:picMkLst>
        </pc:picChg>
        <pc:picChg chg="add mod">
          <ac:chgData name="Silva, Vittorio" userId="d5e9ba00-935f-4411-850f-e7b8e26bd58b" providerId="ADAL" clId="{DFD70F24-D7C7-41AC-8803-58529D8BC69D}" dt="2021-07-12T15:19:16.199" v="12596" actId="1076"/>
          <ac:picMkLst>
            <pc:docMk/>
            <pc:sldMk cId="1286156254" sldId="287"/>
            <ac:picMk id="8" creationId="{C5E5AF2F-1FF4-4FFD-992A-829BC396848B}"/>
          </ac:picMkLst>
        </pc:picChg>
        <pc:picChg chg="add mod">
          <ac:chgData name="Silva, Vittorio" userId="d5e9ba00-935f-4411-850f-e7b8e26bd58b" providerId="ADAL" clId="{DFD70F24-D7C7-41AC-8803-58529D8BC69D}" dt="2021-07-12T15:19:18.714" v="12597" actId="1076"/>
          <ac:picMkLst>
            <pc:docMk/>
            <pc:sldMk cId="1286156254" sldId="287"/>
            <ac:picMk id="10" creationId="{6614B193-FB1D-4357-89AD-3B08D12AE868}"/>
          </ac:picMkLst>
        </pc:picChg>
      </pc:sldChg>
      <pc:sldChg chg="modSp add mod">
        <pc:chgData name="Silva, Vittorio" userId="d5e9ba00-935f-4411-850f-e7b8e26bd58b" providerId="ADAL" clId="{DFD70F24-D7C7-41AC-8803-58529D8BC69D}" dt="2021-07-12T13:17:45.937" v="12198" actId="1076"/>
        <pc:sldMkLst>
          <pc:docMk/>
          <pc:sldMk cId="3659364146" sldId="288"/>
        </pc:sldMkLst>
        <pc:graphicFrameChg chg="mod modGraphic">
          <ac:chgData name="Silva, Vittorio" userId="d5e9ba00-935f-4411-850f-e7b8e26bd58b" providerId="ADAL" clId="{DFD70F24-D7C7-41AC-8803-58529D8BC69D}" dt="2021-07-12T13:17:45.937" v="12198" actId="1076"/>
          <ac:graphicFrameMkLst>
            <pc:docMk/>
            <pc:sldMk cId="3659364146" sldId="288"/>
            <ac:graphicFrameMk id="2" creationId="{12248ED5-37D6-49E2-B205-2BA0C89F45C5}"/>
          </ac:graphicFrameMkLst>
        </pc:graphicFrameChg>
      </pc:sldChg>
      <pc:sldChg chg="modSp add mod">
        <pc:chgData name="Silva, Vittorio" userId="d5e9ba00-935f-4411-850f-e7b8e26bd58b" providerId="ADAL" clId="{DFD70F24-D7C7-41AC-8803-58529D8BC69D}" dt="2021-07-12T14:41:23.182" v="12556" actId="1076"/>
        <pc:sldMkLst>
          <pc:docMk/>
          <pc:sldMk cId="3506158985" sldId="289"/>
        </pc:sldMkLst>
        <pc:spChg chg="mod">
          <ac:chgData name="Silva, Vittorio" userId="d5e9ba00-935f-4411-850f-e7b8e26bd58b" providerId="ADAL" clId="{DFD70F24-D7C7-41AC-8803-58529D8BC69D}" dt="2021-07-12T14:41:23.182" v="12556" actId="1076"/>
          <ac:spMkLst>
            <pc:docMk/>
            <pc:sldMk cId="3506158985" sldId="289"/>
            <ac:spMk id="8195" creationId="{51D1D5FA-0087-423C-8FFB-15289CD59736}"/>
          </ac:spMkLst>
        </pc:spChg>
        <pc:graphicFrameChg chg="mod modGraphic">
          <ac:chgData name="Silva, Vittorio" userId="d5e9ba00-935f-4411-850f-e7b8e26bd58b" providerId="ADAL" clId="{DFD70F24-D7C7-41AC-8803-58529D8BC69D}" dt="2021-07-12T14:41:03.592" v="12553" actId="1076"/>
          <ac:graphicFrameMkLst>
            <pc:docMk/>
            <pc:sldMk cId="3506158985" sldId="289"/>
            <ac:graphicFrameMk id="2" creationId="{12248ED5-37D6-49E2-B205-2BA0C89F45C5}"/>
          </ac:graphicFrameMkLst>
        </pc:graphicFrameChg>
      </pc:sldChg>
      <pc:sldChg chg="modSp add del mod">
        <pc:chgData name="Silva, Vittorio" userId="d5e9ba00-935f-4411-850f-e7b8e26bd58b" providerId="ADAL" clId="{DFD70F24-D7C7-41AC-8803-58529D8BC69D}" dt="2021-07-12T14:58:54.801" v="12566" actId="2696"/>
        <pc:sldMkLst>
          <pc:docMk/>
          <pc:sldMk cId="3769480009" sldId="290"/>
        </pc:sldMkLst>
        <pc:graphicFrameChg chg="modGraphic">
          <ac:chgData name="Silva, Vittorio" userId="d5e9ba00-935f-4411-850f-e7b8e26bd58b" providerId="ADAL" clId="{DFD70F24-D7C7-41AC-8803-58529D8BC69D}" dt="2021-07-12T13:18:23.941" v="12200" actId="2166"/>
          <ac:graphicFrameMkLst>
            <pc:docMk/>
            <pc:sldMk cId="3769480009" sldId="290"/>
            <ac:graphicFrameMk id="2" creationId="{12248ED5-37D6-49E2-B205-2BA0C89F45C5}"/>
          </ac:graphicFrameMkLst>
        </pc:graphicFrameChg>
      </pc:sldChg>
      <pc:sldChg chg="modSp add mod">
        <pc:chgData name="Silva, Vittorio" userId="d5e9ba00-935f-4411-850f-e7b8e26bd58b" providerId="ADAL" clId="{DFD70F24-D7C7-41AC-8803-58529D8BC69D}" dt="2021-07-12T15:20:54.799" v="12600" actId="20577"/>
        <pc:sldMkLst>
          <pc:docMk/>
          <pc:sldMk cId="1277965026" sldId="291"/>
        </pc:sldMkLst>
        <pc:graphicFrameChg chg="mod modGraphic">
          <ac:chgData name="Silva, Vittorio" userId="d5e9ba00-935f-4411-850f-e7b8e26bd58b" providerId="ADAL" clId="{DFD70F24-D7C7-41AC-8803-58529D8BC69D}" dt="2021-07-12T15:20:54.799" v="12600" actId="20577"/>
          <ac:graphicFrameMkLst>
            <pc:docMk/>
            <pc:sldMk cId="1277965026" sldId="291"/>
            <ac:graphicFrameMk id="2" creationId="{12248ED5-37D6-49E2-B205-2BA0C89F45C5}"/>
          </ac:graphicFrameMkLst>
        </pc:graphicFrameChg>
      </pc:sldChg>
      <pc:sldChg chg="addSp delSp modSp add mod">
        <pc:chgData name="Silva, Vittorio" userId="d5e9ba00-935f-4411-850f-e7b8e26bd58b" providerId="ADAL" clId="{DFD70F24-D7C7-41AC-8803-58529D8BC69D}" dt="2021-07-13T08:20:16.790" v="13754" actId="14100"/>
        <pc:sldMkLst>
          <pc:docMk/>
          <pc:sldMk cId="1329851805" sldId="292"/>
        </pc:sldMkLst>
        <pc:spChg chg="add del mod">
          <ac:chgData name="Silva, Vittorio" userId="d5e9ba00-935f-4411-850f-e7b8e26bd58b" providerId="ADAL" clId="{DFD70F24-D7C7-41AC-8803-58529D8BC69D}" dt="2021-07-13T06:56:50.389" v="13186"/>
          <ac:spMkLst>
            <pc:docMk/>
            <pc:sldMk cId="1329851805" sldId="292"/>
            <ac:spMk id="9" creationId="{E1D96EA1-0640-4CB7-8C7B-B20A55DA6454}"/>
          </ac:spMkLst>
        </pc:spChg>
        <pc:spChg chg="add mod">
          <ac:chgData name="Silva, Vittorio" userId="d5e9ba00-935f-4411-850f-e7b8e26bd58b" providerId="ADAL" clId="{DFD70F24-D7C7-41AC-8803-58529D8BC69D}" dt="2021-07-13T07:21:31.739" v="13505" actId="6549"/>
          <ac:spMkLst>
            <pc:docMk/>
            <pc:sldMk cId="1329851805" sldId="292"/>
            <ac:spMk id="10" creationId="{8E338877-FC01-4613-98CE-31B68E982243}"/>
          </ac:spMkLst>
        </pc:spChg>
        <pc:spChg chg="add mod">
          <ac:chgData name="Silva, Vittorio" userId="d5e9ba00-935f-4411-850f-e7b8e26bd58b" providerId="ADAL" clId="{DFD70F24-D7C7-41AC-8803-58529D8BC69D}" dt="2021-07-13T07:03:37.090" v="13414" actId="20577"/>
          <ac:spMkLst>
            <pc:docMk/>
            <pc:sldMk cId="1329851805" sldId="292"/>
            <ac:spMk id="11" creationId="{04F8770A-F89F-4CB0-8A54-465094E42357}"/>
          </ac:spMkLst>
        </pc:spChg>
        <pc:spChg chg="add mod">
          <ac:chgData name="Silva, Vittorio" userId="d5e9ba00-935f-4411-850f-e7b8e26bd58b" providerId="ADAL" clId="{DFD70F24-D7C7-41AC-8803-58529D8BC69D}" dt="2021-07-13T08:20:16.790" v="13754" actId="14100"/>
          <ac:spMkLst>
            <pc:docMk/>
            <pc:sldMk cId="1329851805" sldId="292"/>
            <ac:spMk id="12" creationId="{46DF0C12-1A65-420C-82C8-B2EA126C3F2D}"/>
          </ac:spMkLst>
        </pc:spChg>
        <pc:spChg chg="add mod">
          <ac:chgData name="Silva, Vittorio" userId="d5e9ba00-935f-4411-850f-e7b8e26bd58b" providerId="ADAL" clId="{DFD70F24-D7C7-41AC-8803-58529D8BC69D}" dt="2021-07-13T07:01:58.069" v="13357" actId="1076"/>
          <ac:spMkLst>
            <pc:docMk/>
            <pc:sldMk cId="1329851805" sldId="292"/>
            <ac:spMk id="13" creationId="{F1E3441F-438E-4043-A96F-A087B5F8E5A1}"/>
          </ac:spMkLst>
        </pc:spChg>
        <pc:spChg chg="mod">
          <ac:chgData name="Silva, Vittorio" userId="d5e9ba00-935f-4411-850f-e7b8e26bd58b" providerId="ADAL" clId="{DFD70F24-D7C7-41AC-8803-58529D8BC69D}" dt="2021-07-13T06:56:49.909" v="13184" actId="1076"/>
          <ac:spMkLst>
            <pc:docMk/>
            <pc:sldMk cId="1329851805" sldId="292"/>
            <ac:spMk id="8194" creationId="{D5C7D3B2-983A-4BB2-8E69-3B3C519036E7}"/>
          </ac:spMkLst>
        </pc:spChg>
        <pc:spChg chg="mod">
          <ac:chgData name="Silva, Vittorio" userId="d5e9ba00-935f-4411-850f-e7b8e26bd58b" providerId="ADAL" clId="{DFD70F24-D7C7-41AC-8803-58529D8BC69D}" dt="2021-07-13T06:56:41.670" v="13181" actId="1076"/>
          <ac:spMkLst>
            <pc:docMk/>
            <pc:sldMk cId="1329851805" sldId="292"/>
            <ac:spMk id="8195" creationId="{51D1D5FA-0087-423C-8FFB-15289CD59736}"/>
          </ac:spMkLst>
        </pc:spChg>
        <pc:graphicFrameChg chg="del">
          <ac:chgData name="Silva, Vittorio" userId="d5e9ba00-935f-4411-850f-e7b8e26bd58b" providerId="ADAL" clId="{DFD70F24-D7C7-41AC-8803-58529D8BC69D}" dt="2021-07-12T15:50:14.106" v="12658" actId="478"/>
          <ac:graphicFrameMkLst>
            <pc:docMk/>
            <pc:sldMk cId="1329851805" sldId="292"/>
            <ac:graphicFrameMk id="2" creationId="{12248ED5-37D6-49E2-B205-2BA0C89F45C5}"/>
          </ac:graphicFrameMkLst>
        </pc:graphicFrameChg>
        <pc:graphicFrameChg chg="add mod modGraphic">
          <ac:chgData name="Silva, Vittorio" userId="d5e9ba00-935f-4411-850f-e7b8e26bd58b" providerId="ADAL" clId="{DFD70F24-D7C7-41AC-8803-58529D8BC69D}" dt="2021-07-12T17:11:05.052" v="12995" actId="2166"/>
          <ac:graphicFrameMkLst>
            <pc:docMk/>
            <pc:sldMk cId="1329851805" sldId="292"/>
            <ac:graphicFrameMk id="3" creationId="{7527EAAE-47BA-428D-B15E-27DD835B1959}"/>
          </ac:graphicFrameMkLst>
        </pc:graphicFrameChg>
        <pc:graphicFrameChg chg="add del mod modGraphic">
          <ac:chgData name="Silva, Vittorio" userId="d5e9ba00-935f-4411-850f-e7b8e26bd58b" providerId="ADAL" clId="{DFD70F24-D7C7-41AC-8803-58529D8BC69D}" dt="2021-07-12T15:54:54.996" v="12681" actId="478"/>
          <ac:graphicFrameMkLst>
            <pc:docMk/>
            <pc:sldMk cId="1329851805" sldId="292"/>
            <ac:graphicFrameMk id="4" creationId="{26E7EBBD-46F4-485B-9636-1D355D447B59}"/>
          </ac:graphicFrameMkLst>
        </pc:graphicFrameChg>
        <pc:graphicFrameChg chg="add mod modGraphic">
          <ac:chgData name="Silva, Vittorio" userId="d5e9ba00-935f-4411-850f-e7b8e26bd58b" providerId="ADAL" clId="{DFD70F24-D7C7-41AC-8803-58529D8BC69D}" dt="2021-07-13T06:58:54.830" v="13261" actId="1076"/>
          <ac:graphicFrameMkLst>
            <pc:docMk/>
            <pc:sldMk cId="1329851805" sldId="292"/>
            <ac:graphicFrameMk id="5" creationId="{6DE43190-B3F2-42D1-9E9D-6802980CAB02}"/>
          </ac:graphicFrameMkLst>
        </pc:graphicFrameChg>
        <pc:graphicFrameChg chg="add mod modGraphic">
          <ac:chgData name="Silva, Vittorio" userId="d5e9ba00-935f-4411-850f-e7b8e26bd58b" providerId="ADAL" clId="{DFD70F24-D7C7-41AC-8803-58529D8BC69D}" dt="2021-07-12T17:11:36.632" v="12999" actId="1076"/>
          <ac:graphicFrameMkLst>
            <pc:docMk/>
            <pc:sldMk cId="1329851805" sldId="292"/>
            <ac:graphicFrameMk id="7" creationId="{4F92F7C2-3E3E-412C-8AA2-600A2E1D3FA9}"/>
          </ac:graphicFrameMkLst>
        </pc:graphicFrameChg>
        <pc:graphicFrameChg chg="add mod modGraphic">
          <ac:chgData name="Silva, Vittorio" userId="d5e9ba00-935f-4411-850f-e7b8e26bd58b" providerId="ADAL" clId="{DFD70F24-D7C7-41AC-8803-58529D8BC69D}" dt="2021-07-13T08:19:55.975" v="13750" actId="1076"/>
          <ac:graphicFrameMkLst>
            <pc:docMk/>
            <pc:sldMk cId="1329851805" sldId="292"/>
            <ac:graphicFrameMk id="14" creationId="{2BC837A8-5967-4A38-8E24-AAB9FFD9EB2A}"/>
          </ac:graphicFrameMkLst>
        </pc:graphicFrameChg>
        <pc:picChg chg="add mod">
          <ac:chgData name="Silva, Vittorio" userId="d5e9ba00-935f-4411-850f-e7b8e26bd58b" providerId="ADAL" clId="{DFD70F24-D7C7-41AC-8803-58529D8BC69D}" dt="2021-07-13T08:20:04.641" v="13752" actId="14100"/>
          <ac:picMkLst>
            <pc:docMk/>
            <pc:sldMk cId="1329851805" sldId="292"/>
            <ac:picMk id="8" creationId="{1766F255-4D48-4CDE-B964-139B2B4E1AE2}"/>
          </ac:picMkLst>
        </pc:picChg>
      </pc:sldChg>
      <pc:sldChg chg="add">
        <pc:chgData name="Silva, Vittorio" userId="d5e9ba00-935f-4411-850f-e7b8e26bd58b" providerId="ADAL" clId="{DFD70F24-D7C7-41AC-8803-58529D8BC69D}" dt="2021-07-13T07:42:58.218" v="13506" actId="2890"/>
        <pc:sldMkLst>
          <pc:docMk/>
          <pc:sldMk cId="2836451020" sldId="293"/>
        </pc:sldMkLst>
      </pc:sldChg>
    </pc:docChg>
  </pc:docChgLst>
  <pc:docChgLst>
    <pc:chgData name="Silva, Vittorio" userId="d5e9ba00-935f-4411-850f-e7b8e26bd58b" providerId="ADAL" clId="{D31C365B-54A0-469B-88B1-D77B2F224F79}"/>
    <pc:docChg chg="undo custSel modSld">
      <pc:chgData name="Silva, Vittorio" userId="d5e9ba00-935f-4411-850f-e7b8e26bd58b" providerId="ADAL" clId="{D31C365B-54A0-469B-88B1-D77B2F224F79}" dt="2021-07-13T09:06:27.578" v="1269" actId="20577"/>
      <pc:docMkLst>
        <pc:docMk/>
      </pc:docMkLst>
      <pc:sldChg chg="addSp delSp modSp mod">
        <pc:chgData name="Silva, Vittorio" userId="d5e9ba00-935f-4411-850f-e7b8e26bd58b" providerId="ADAL" clId="{D31C365B-54A0-469B-88B1-D77B2F224F79}" dt="2021-07-13T08:57:46.684" v="1259"/>
        <pc:sldMkLst>
          <pc:docMk/>
          <pc:sldMk cId="0" sldId="260"/>
        </pc:sldMkLst>
        <pc:cxnChg chg="add del mod modVis">
          <ac:chgData name="Silva, Vittorio" userId="d5e9ba00-935f-4411-850f-e7b8e26bd58b" providerId="ADAL" clId="{D31C365B-54A0-469B-88B1-D77B2F224F79}" dt="2021-07-13T08:33:08.237" v="624"/>
          <ac:cxnSpMkLst>
            <pc:docMk/>
            <pc:sldMk cId="0" sldId="260"/>
            <ac:cxnSpMk id="3" creationId="{94286C90-5C08-438B-945C-9F61698DB088}"/>
          </ac:cxnSpMkLst>
        </pc:cxnChg>
        <pc:cxnChg chg="add del mod modVis">
          <ac:chgData name="Silva, Vittorio" userId="d5e9ba00-935f-4411-850f-e7b8e26bd58b" providerId="ADAL" clId="{D31C365B-54A0-469B-88B1-D77B2F224F79}" dt="2021-07-13T08:57:46.684" v="1259"/>
          <ac:cxnSpMkLst>
            <pc:docMk/>
            <pc:sldMk cId="0" sldId="260"/>
            <ac:cxnSpMk id="4" creationId="{E8FFC4BB-FBFD-473D-A59F-4A58942A5522}"/>
          </ac:cxnSpMkLst>
        </pc:cxnChg>
      </pc:sldChg>
      <pc:sldChg chg="addSp delSp modSp mod">
        <pc:chgData name="Silva, Vittorio" userId="d5e9ba00-935f-4411-850f-e7b8e26bd58b" providerId="ADAL" clId="{D31C365B-54A0-469B-88B1-D77B2F224F79}" dt="2021-07-13T08:57:46.684" v="1259"/>
        <pc:sldMkLst>
          <pc:docMk/>
          <pc:sldMk cId="0" sldId="261"/>
        </pc:sldMkLst>
        <pc:cxnChg chg="add del mod modVis">
          <ac:chgData name="Silva, Vittorio" userId="d5e9ba00-935f-4411-850f-e7b8e26bd58b" providerId="ADAL" clId="{D31C365B-54A0-469B-88B1-D77B2F224F79}" dt="2021-07-13T08:33:08.237" v="624"/>
          <ac:cxnSpMkLst>
            <pc:docMk/>
            <pc:sldMk cId="0" sldId="261"/>
            <ac:cxnSpMk id="2" creationId="{6B9F94A3-CE4E-4F0E-B95C-9F49ECD3BE57}"/>
          </ac:cxnSpMkLst>
        </pc:cxnChg>
        <pc:cxnChg chg="add del mod modVis">
          <ac:chgData name="Silva, Vittorio" userId="d5e9ba00-935f-4411-850f-e7b8e26bd58b" providerId="ADAL" clId="{D31C365B-54A0-469B-88B1-D77B2F224F79}" dt="2021-07-13T08:57:46.684" v="1259"/>
          <ac:cxnSpMkLst>
            <pc:docMk/>
            <pc:sldMk cId="0" sldId="261"/>
            <ac:cxnSpMk id="4" creationId="{37962051-0948-444F-9BE9-537DDC4622D0}"/>
          </ac:cxnSpMkLst>
        </pc:cxnChg>
      </pc:sldChg>
      <pc:sldChg chg="addSp delSp modSp mod">
        <pc:chgData name="Silva, Vittorio" userId="d5e9ba00-935f-4411-850f-e7b8e26bd58b" providerId="ADAL" clId="{D31C365B-54A0-469B-88B1-D77B2F224F79}" dt="2021-07-13T08:57:46.684" v="1259"/>
        <pc:sldMkLst>
          <pc:docMk/>
          <pc:sldMk cId="0" sldId="265"/>
        </pc:sldMkLst>
        <pc:cxnChg chg="add del mod modVis">
          <ac:chgData name="Silva, Vittorio" userId="d5e9ba00-935f-4411-850f-e7b8e26bd58b" providerId="ADAL" clId="{D31C365B-54A0-469B-88B1-D77B2F224F79}" dt="2021-07-13T08:33:08.237" v="624"/>
          <ac:cxnSpMkLst>
            <pc:docMk/>
            <pc:sldMk cId="0" sldId="265"/>
            <ac:cxnSpMk id="2" creationId="{80413D86-1689-425C-BD95-060F9AAF4BE6}"/>
          </ac:cxnSpMkLst>
        </pc:cxnChg>
        <pc:cxnChg chg="add del mod modVis">
          <ac:chgData name="Silva, Vittorio" userId="d5e9ba00-935f-4411-850f-e7b8e26bd58b" providerId="ADAL" clId="{D31C365B-54A0-469B-88B1-D77B2F224F79}" dt="2021-07-13T08:57:46.684" v="1259"/>
          <ac:cxnSpMkLst>
            <pc:docMk/>
            <pc:sldMk cId="0" sldId="265"/>
            <ac:cxnSpMk id="5" creationId="{E28B9916-4151-4E45-94FD-4C9509896075}"/>
          </ac:cxnSpMkLst>
        </pc:cxnChg>
      </pc:sldChg>
      <pc:sldChg chg="addSp delSp modSp mod">
        <pc:chgData name="Silva, Vittorio" userId="d5e9ba00-935f-4411-850f-e7b8e26bd58b" providerId="ADAL" clId="{D31C365B-54A0-469B-88B1-D77B2F224F79}" dt="2021-07-13T08:57:46.684" v="1259"/>
        <pc:sldMkLst>
          <pc:docMk/>
          <pc:sldMk cId="0" sldId="266"/>
        </pc:sldMkLst>
        <pc:cxnChg chg="add del mod modVis">
          <ac:chgData name="Silva, Vittorio" userId="d5e9ba00-935f-4411-850f-e7b8e26bd58b" providerId="ADAL" clId="{D31C365B-54A0-469B-88B1-D77B2F224F79}" dt="2021-07-13T08:33:08.237" v="624"/>
          <ac:cxnSpMkLst>
            <pc:docMk/>
            <pc:sldMk cId="0" sldId="266"/>
            <ac:cxnSpMk id="2" creationId="{125C2AA4-B850-4F73-A6A4-08566A6DC3C4}"/>
          </ac:cxnSpMkLst>
        </pc:cxnChg>
        <pc:cxnChg chg="add del mod modVis">
          <ac:chgData name="Silva, Vittorio" userId="d5e9ba00-935f-4411-850f-e7b8e26bd58b" providerId="ADAL" clId="{D31C365B-54A0-469B-88B1-D77B2F224F79}" dt="2021-07-13T08:57:46.684" v="1259"/>
          <ac:cxnSpMkLst>
            <pc:docMk/>
            <pc:sldMk cId="0" sldId="266"/>
            <ac:cxnSpMk id="4" creationId="{54D460CC-C804-47C7-8908-EF71AA19583C}"/>
          </ac:cxnSpMkLst>
        </pc:cxnChg>
      </pc:sldChg>
      <pc:sldChg chg="addSp delSp modSp mod">
        <pc:chgData name="Silva, Vittorio" userId="d5e9ba00-935f-4411-850f-e7b8e26bd58b" providerId="ADAL" clId="{D31C365B-54A0-469B-88B1-D77B2F224F79}" dt="2021-07-13T08:57:46.684" v="1259"/>
        <pc:sldMkLst>
          <pc:docMk/>
          <pc:sldMk cId="0" sldId="267"/>
        </pc:sldMkLst>
        <pc:cxnChg chg="add del mod modVis">
          <ac:chgData name="Silva, Vittorio" userId="d5e9ba00-935f-4411-850f-e7b8e26bd58b" providerId="ADAL" clId="{D31C365B-54A0-469B-88B1-D77B2F224F79}" dt="2021-07-13T08:33:08.237" v="624"/>
          <ac:cxnSpMkLst>
            <pc:docMk/>
            <pc:sldMk cId="0" sldId="267"/>
            <ac:cxnSpMk id="2" creationId="{04514C5A-2F10-43C2-89DD-7459F6E58964}"/>
          </ac:cxnSpMkLst>
        </pc:cxnChg>
        <pc:cxnChg chg="add del mod modVis">
          <ac:chgData name="Silva, Vittorio" userId="d5e9ba00-935f-4411-850f-e7b8e26bd58b" providerId="ADAL" clId="{D31C365B-54A0-469B-88B1-D77B2F224F79}" dt="2021-07-13T08:57:46.684" v="1259"/>
          <ac:cxnSpMkLst>
            <pc:docMk/>
            <pc:sldMk cId="0" sldId="267"/>
            <ac:cxnSpMk id="3" creationId="{0416890D-1C7A-4944-9BBB-E2F4D79868EE}"/>
          </ac:cxnSpMkLst>
        </pc:cxnChg>
      </pc:sldChg>
      <pc:sldChg chg="addSp delSp modSp mod">
        <pc:chgData name="Silva, Vittorio" userId="d5e9ba00-935f-4411-850f-e7b8e26bd58b" providerId="ADAL" clId="{D31C365B-54A0-469B-88B1-D77B2F224F79}" dt="2021-07-13T08:57:46.684" v="1259"/>
        <pc:sldMkLst>
          <pc:docMk/>
          <pc:sldMk cId="0" sldId="269"/>
        </pc:sldMkLst>
        <pc:cxnChg chg="add del mod modVis">
          <ac:chgData name="Silva, Vittorio" userId="d5e9ba00-935f-4411-850f-e7b8e26bd58b" providerId="ADAL" clId="{D31C365B-54A0-469B-88B1-D77B2F224F79}" dt="2021-07-13T08:33:08.237" v="624"/>
          <ac:cxnSpMkLst>
            <pc:docMk/>
            <pc:sldMk cId="0" sldId="269"/>
            <ac:cxnSpMk id="2" creationId="{539C4A01-666E-4076-875C-C32803C1AD8B}"/>
          </ac:cxnSpMkLst>
        </pc:cxnChg>
        <pc:cxnChg chg="add del mod modVis">
          <ac:chgData name="Silva, Vittorio" userId="d5e9ba00-935f-4411-850f-e7b8e26bd58b" providerId="ADAL" clId="{D31C365B-54A0-469B-88B1-D77B2F224F79}" dt="2021-07-13T08:57:46.684" v="1259"/>
          <ac:cxnSpMkLst>
            <pc:docMk/>
            <pc:sldMk cId="0" sldId="269"/>
            <ac:cxnSpMk id="4" creationId="{0C4835BD-312E-4E51-B494-0119ADEA6A0C}"/>
          </ac:cxnSpMkLst>
        </pc:cxnChg>
      </pc:sldChg>
      <pc:sldChg chg="addSp delSp modSp mod">
        <pc:chgData name="Silva, Vittorio" userId="d5e9ba00-935f-4411-850f-e7b8e26bd58b" providerId="ADAL" clId="{D31C365B-54A0-469B-88B1-D77B2F224F79}" dt="2021-07-13T08:57:46.684" v="1259"/>
        <pc:sldMkLst>
          <pc:docMk/>
          <pc:sldMk cId="3174712030" sldId="270"/>
        </pc:sldMkLst>
        <pc:cxnChg chg="add del mod modVis">
          <ac:chgData name="Silva, Vittorio" userId="d5e9ba00-935f-4411-850f-e7b8e26bd58b" providerId="ADAL" clId="{D31C365B-54A0-469B-88B1-D77B2F224F79}" dt="2021-07-13T08:33:08.237" v="624"/>
          <ac:cxnSpMkLst>
            <pc:docMk/>
            <pc:sldMk cId="3174712030" sldId="270"/>
            <ac:cxnSpMk id="2" creationId="{463B1E7F-6251-448B-BFCC-4753BDB4CC8B}"/>
          </ac:cxnSpMkLst>
        </pc:cxnChg>
        <pc:cxnChg chg="add del mod modVis">
          <ac:chgData name="Silva, Vittorio" userId="d5e9ba00-935f-4411-850f-e7b8e26bd58b" providerId="ADAL" clId="{D31C365B-54A0-469B-88B1-D77B2F224F79}" dt="2021-07-13T08:57:46.684" v="1259"/>
          <ac:cxnSpMkLst>
            <pc:docMk/>
            <pc:sldMk cId="3174712030" sldId="270"/>
            <ac:cxnSpMk id="3" creationId="{2D02EE4D-4AEB-4F50-9E61-1B93454A830A}"/>
          </ac:cxnSpMkLst>
        </pc:cxnChg>
      </pc:sldChg>
      <pc:sldChg chg="addSp delSp modSp mod">
        <pc:chgData name="Silva, Vittorio" userId="d5e9ba00-935f-4411-850f-e7b8e26bd58b" providerId="ADAL" clId="{D31C365B-54A0-469B-88B1-D77B2F224F79}" dt="2021-07-13T09:06:27.578" v="1269" actId="20577"/>
        <pc:sldMkLst>
          <pc:docMk/>
          <pc:sldMk cId="2621461600" sldId="272"/>
        </pc:sldMkLst>
        <pc:spChg chg="mod">
          <ac:chgData name="Silva, Vittorio" userId="d5e9ba00-935f-4411-850f-e7b8e26bd58b" providerId="ADAL" clId="{D31C365B-54A0-469B-88B1-D77B2F224F79}" dt="2021-07-13T09:06:27.578" v="1269" actId="20577"/>
          <ac:spMkLst>
            <pc:docMk/>
            <pc:sldMk cId="2621461600" sldId="272"/>
            <ac:spMk id="3076" creationId="{00000000-0000-0000-0000-000000000000}"/>
          </ac:spMkLst>
        </pc:spChg>
        <pc:cxnChg chg="add del mod modVis">
          <ac:chgData name="Silva, Vittorio" userId="d5e9ba00-935f-4411-850f-e7b8e26bd58b" providerId="ADAL" clId="{D31C365B-54A0-469B-88B1-D77B2F224F79}" dt="2021-07-13T08:33:08.237" v="624"/>
          <ac:cxnSpMkLst>
            <pc:docMk/>
            <pc:sldMk cId="2621461600" sldId="272"/>
            <ac:cxnSpMk id="2" creationId="{56AD6872-615D-432B-B030-D408E99BBAE4}"/>
          </ac:cxnSpMkLst>
        </pc:cxnChg>
        <pc:cxnChg chg="add del mod modVis">
          <ac:chgData name="Silva, Vittorio" userId="d5e9ba00-935f-4411-850f-e7b8e26bd58b" providerId="ADAL" clId="{D31C365B-54A0-469B-88B1-D77B2F224F79}" dt="2021-07-13T08:57:46.684" v="1259"/>
          <ac:cxnSpMkLst>
            <pc:docMk/>
            <pc:sldMk cId="2621461600" sldId="272"/>
            <ac:cxnSpMk id="3" creationId="{C861B2E3-9B74-420D-9F96-B80E44459A8C}"/>
          </ac:cxnSpMkLst>
        </pc:cxnChg>
      </pc:sldChg>
      <pc:sldChg chg="addSp delSp modSp mod">
        <pc:chgData name="Silva, Vittorio" userId="d5e9ba00-935f-4411-850f-e7b8e26bd58b" providerId="ADAL" clId="{D31C365B-54A0-469B-88B1-D77B2F224F79}" dt="2021-07-13T08:57:46.684" v="1259"/>
        <pc:sldMkLst>
          <pc:docMk/>
          <pc:sldMk cId="3032786443" sldId="273"/>
        </pc:sldMkLst>
        <pc:cxnChg chg="add del mod modVis">
          <ac:chgData name="Silva, Vittorio" userId="d5e9ba00-935f-4411-850f-e7b8e26bd58b" providerId="ADAL" clId="{D31C365B-54A0-469B-88B1-D77B2F224F79}" dt="2021-07-13T08:33:08.237" v="624"/>
          <ac:cxnSpMkLst>
            <pc:docMk/>
            <pc:sldMk cId="3032786443" sldId="273"/>
            <ac:cxnSpMk id="2" creationId="{55AAEF9F-2B26-4DED-A7A7-0B8164C3CD07}"/>
          </ac:cxnSpMkLst>
        </pc:cxnChg>
        <pc:cxnChg chg="add del mod modVis">
          <ac:chgData name="Silva, Vittorio" userId="d5e9ba00-935f-4411-850f-e7b8e26bd58b" providerId="ADAL" clId="{D31C365B-54A0-469B-88B1-D77B2F224F79}" dt="2021-07-13T08:57:46.684" v="1259"/>
          <ac:cxnSpMkLst>
            <pc:docMk/>
            <pc:sldMk cId="3032786443" sldId="273"/>
            <ac:cxnSpMk id="3" creationId="{6520A13A-DC64-44F6-90BB-1C3A500A6C27}"/>
          </ac:cxnSpMkLst>
        </pc:cxnChg>
      </pc:sldChg>
      <pc:sldChg chg="addSp delSp modSp mod">
        <pc:chgData name="Silva, Vittorio" userId="d5e9ba00-935f-4411-850f-e7b8e26bd58b" providerId="ADAL" clId="{D31C365B-54A0-469B-88B1-D77B2F224F79}" dt="2021-07-13T08:57:46.684" v="1259"/>
        <pc:sldMkLst>
          <pc:docMk/>
          <pc:sldMk cId="3921960565" sldId="274"/>
        </pc:sldMkLst>
        <pc:cxnChg chg="add del mod modVis">
          <ac:chgData name="Silva, Vittorio" userId="d5e9ba00-935f-4411-850f-e7b8e26bd58b" providerId="ADAL" clId="{D31C365B-54A0-469B-88B1-D77B2F224F79}" dt="2021-07-13T08:33:08.237" v="624"/>
          <ac:cxnSpMkLst>
            <pc:docMk/>
            <pc:sldMk cId="3921960565" sldId="274"/>
            <ac:cxnSpMk id="2" creationId="{0AB7A452-0DDB-4CED-8036-DC07CC27596E}"/>
          </ac:cxnSpMkLst>
        </pc:cxnChg>
        <pc:cxnChg chg="add del mod modVis">
          <ac:chgData name="Silva, Vittorio" userId="d5e9ba00-935f-4411-850f-e7b8e26bd58b" providerId="ADAL" clId="{D31C365B-54A0-469B-88B1-D77B2F224F79}" dt="2021-07-13T08:57:46.684" v="1259"/>
          <ac:cxnSpMkLst>
            <pc:docMk/>
            <pc:sldMk cId="3921960565" sldId="274"/>
            <ac:cxnSpMk id="3" creationId="{3CEC338A-D40C-4A4C-BCA6-F068EDFA7FB8}"/>
          </ac:cxnSpMkLst>
        </pc:cxnChg>
      </pc:sldChg>
      <pc:sldChg chg="addSp delSp modSp mod">
        <pc:chgData name="Silva, Vittorio" userId="d5e9ba00-935f-4411-850f-e7b8e26bd58b" providerId="ADAL" clId="{D31C365B-54A0-469B-88B1-D77B2F224F79}" dt="2021-07-13T08:57:46.684" v="1259"/>
        <pc:sldMkLst>
          <pc:docMk/>
          <pc:sldMk cId="0" sldId="275"/>
        </pc:sldMkLst>
        <pc:cxnChg chg="add del mod modVis">
          <ac:chgData name="Silva, Vittorio" userId="d5e9ba00-935f-4411-850f-e7b8e26bd58b" providerId="ADAL" clId="{D31C365B-54A0-469B-88B1-D77B2F224F79}" dt="2021-07-13T08:33:08.237" v="624"/>
          <ac:cxnSpMkLst>
            <pc:docMk/>
            <pc:sldMk cId="0" sldId="275"/>
            <ac:cxnSpMk id="2" creationId="{1527E213-FA0F-459B-9A2E-45906529CA08}"/>
          </ac:cxnSpMkLst>
        </pc:cxnChg>
        <pc:cxnChg chg="add del mod modVis">
          <ac:chgData name="Silva, Vittorio" userId="d5e9ba00-935f-4411-850f-e7b8e26bd58b" providerId="ADAL" clId="{D31C365B-54A0-469B-88B1-D77B2F224F79}" dt="2021-07-13T08:57:46.684" v="1259"/>
          <ac:cxnSpMkLst>
            <pc:docMk/>
            <pc:sldMk cId="0" sldId="275"/>
            <ac:cxnSpMk id="4" creationId="{A19FF8C3-1574-4026-AEF0-233BD898F643}"/>
          </ac:cxnSpMkLst>
        </pc:cxnChg>
      </pc:sldChg>
      <pc:sldChg chg="addSp delSp modSp mod">
        <pc:chgData name="Silva, Vittorio" userId="d5e9ba00-935f-4411-850f-e7b8e26bd58b" providerId="ADAL" clId="{D31C365B-54A0-469B-88B1-D77B2F224F79}" dt="2021-07-13T08:57:46.684" v="1259"/>
        <pc:sldMkLst>
          <pc:docMk/>
          <pc:sldMk cId="1393077904" sldId="276"/>
        </pc:sldMkLst>
        <pc:cxnChg chg="add del mod modVis">
          <ac:chgData name="Silva, Vittorio" userId="d5e9ba00-935f-4411-850f-e7b8e26bd58b" providerId="ADAL" clId="{D31C365B-54A0-469B-88B1-D77B2F224F79}" dt="2021-07-13T08:33:08.237" v="624"/>
          <ac:cxnSpMkLst>
            <pc:docMk/>
            <pc:sldMk cId="1393077904" sldId="276"/>
            <ac:cxnSpMk id="2" creationId="{A06012BC-2217-4C0D-A202-BB970F06F016}"/>
          </ac:cxnSpMkLst>
        </pc:cxnChg>
        <pc:cxnChg chg="add del mod modVis">
          <ac:chgData name="Silva, Vittorio" userId="d5e9ba00-935f-4411-850f-e7b8e26bd58b" providerId="ADAL" clId="{D31C365B-54A0-469B-88B1-D77B2F224F79}" dt="2021-07-13T08:57:46.684" v="1259"/>
          <ac:cxnSpMkLst>
            <pc:docMk/>
            <pc:sldMk cId="1393077904" sldId="276"/>
            <ac:cxnSpMk id="3" creationId="{09FA9DD1-49BC-45D4-829A-065FABA0B682}"/>
          </ac:cxnSpMkLst>
        </pc:cxnChg>
      </pc:sldChg>
      <pc:sldChg chg="addSp delSp modSp mod">
        <pc:chgData name="Silva, Vittorio" userId="d5e9ba00-935f-4411-850f-e7b8e26bd58b" providerId="ADAL" clId="{D31C365B-54A0-469B-88B1-D77B2F224F79}" dt="2021-07-13T08:57:46.684" v="1259"/>
        <pc:sldMkLst>
          <pc:docMk/>
          <pc:sldMk cId="3723121637" sldId="277"/>
        </pc:sldMkLst>
        <pc:cxnChg chg="add del mod modVis">
          <ac:chgData name="Silva, Vittorio" userId="d5e9ba00-935f-4411-850f-e7b8e26bd58b" providerId="ADAL" clId="{D31C365B-54A0-469B-88B1-D77B2F224F79}" dt="2021-07-13T08:33:08.237" v="624"/>
          <ac:cxnSpMkLst>
            <pc:docMk/>
            <pc:sldMk cId="3723121637" sldId="277"/>
            <ac:cxnSpMk id="5" creationId="{59E6597E-2C7C-4330-9731-C10CB494D309}"/>
          </ac:cxnSpMkLst>
        </pc:cxnChg>
        <pc:cxnChg chg="add del mod modVis">
          <ac:chgData name="Silva, Vittorio" userId="d5e9ba00-935f-4411-850f-e7b8e26bd58b" providerId="ADAL" clId="{D31C365B-54A0-469B-88B1-D77B2F224F79}" dt="2021-07-13T08:57:46.684" v="1259"/>
          <ac:cxnSpMkLst>
            <pc:docMk/>
            <pc:sldMk cId="3723121637" sldId="277"/>
            <ac:cxnSpMk id="6" creationId="{06063C9B-4285-4F47-BB17-676425A1ED36}"/>
          </ac:cxnSpMkLst>
        </pc:cxnChg>
      </pc:sldChg>
      <pc:sldChg chg="addSp delSp modSp mod">
        <pc:chgData name="Silva, Vittorio" userId="d5e9ba00-935f-4411-850f-e7b8e26bd58b" providerId="ADAL" clId="{D31C365B-54A0-469B-88B1-D77B2F224F79}" dt="2021-07-13T08:57:46.684" v="1259"/>
        <pc:sldMkLst>
          <pc:docMk/>
          <pc:sldMk cId="38826817" sldId="278"/>
        </pc:sldMkLst>
        <pc:cxnChg chg="add del mod modVis">
          <ac:chgData name="Silva, Vittorio" userId="d5e9ba00-935f-4411-850f-e7b8e26bd58b" providerId="ADAL" clId="{D31C365B-54A0-469B-88B1-D77B2F224F79}" dt="2021-07-13T08:33:08.237" v="624"/>
          <ac:cxnSpMkLst>
            <pc:docMk/>
            <pc:sldMk cId="38826817" sldId="278"/>
            <ac:cxnSpMk id="2" creationId="{0CEF2230-0922-4463-915E-FF0F0FC5ADE8}"/>
          </ac:cxnSpMkLst>
        </pc:cxnChg>
        <pc:cxnChg chg="add del mod modVis">
          <ac:chgData name="Silva, Vittorio" userId="d5e9ba00-935f-4411-850f-e7b8e26bd58b" providerId="ADAL" clId="{D31C365B-54A0-469B-88B1-D77B2F224F79}" dt="2021-07-13T08:57:46.684" v="1259"/>
          <ac:cxnSpMkLst>
            <pc:docMk/>
            <pc:sldMk cId="38826817" sldId="278"/>
            <ac:cxnSpMk id="4" creationId="{9157EDE4-3A26-4D65-BDAD-32AAEC479110}"/>
          </ac:cxnSpMkLst>
        </pc:cxnChg>
      </pc:sldChg>
      <pc:sldChg chg="addSp delSp modSp mod">
        <pc:chgData name="Silva, Vittorio" userId="d5e9ba00-935f-4411-850f-e7b8e26bd58b" providerId="ADAL" clId="{D31C365B-54A0-469B-88B1-D77B2F224F79}" dt="2021-07-13T08:57:46.684" v="1259"/>
        <pc:sldMkLst>
          <pc:docMk/>
          <pc:sldMk cId="3594550943" sldId="279"/>
        </pc:sldMkLst>
        <pc:cxnChg chg="add del mod modVis">
          <ac:chgData name="Silva, Vittorio" userId="d5e9ba00-935f-4411-850f-e7b8e26bd58b" providerId="ADAL" clId="{D31C365B-54A0-469B-88B1-D77B2F224F79}" dt="2021-07-13T08:33:08.237" v="624"/>
          <ac:cxnSpMkLst>
            <pc:docMk/>
            <pc:sldMk cId="3594550943" sldId="279"/>
            <ac:cxnSpMk id="2" creationId="{EE78631B-48BE-4432-BBAE-D2CBACFAB2B3}"/>
          </ac:cxnSpMkLst>
        </pc:cxnChg>
        <pc:cxnChg chg="add del mod modVis">
          <ac:chgData name="Silva, Vittorio" userId="d5e9ba00-935f-4411-850f-e7b8e26bd58b" providerId="ADAL" clId="{D31C365B-54A0-469B-88B1-D77B2F224F79}" dt="2021-07-13T08:57:46.684" v="1259"/>
          <ac:cxnSpMkLst>
            <pc:docMk/>
            <pc:sldMk cId="3594550943" sldId="279"/>
            <ac:cxnSpMk id="3" creationId="{7AEBCBAB-A7A5-493B-9907-28E5EB866901}"/>
          </ac:cxnSpMkLst>
        </pc:cxnChg>
      </pc:sldChg>
      <pc:sldChg chg="addSp delSp modSp mod">
        <pc:chgData name="Silva, Vittorio" userId="d5e9ba00-935f-4411-850f-e7b8e26bd58b" providerId="ADAL" clId="{D31C365B-54A0-469B-88B1-D77B2F224F79}" dt="2021-07-13T08:57:46.684" v="1259"/>
        <pc:sldMkLst>
          <pc:docMk/>
          <pc:sldMk cId="829073275" sldId="282"/>
        </pc:sldMkLst>
        <pc:cxnChg chg="add del mod modVis">
          <ac:chgData name="Silva, Vittorio" userId="d5e9ba00-935f-4411-850f-e7b8e26bd58b" providerId="ADAL" clId="{D31C365B-54A0-469B-88B1-D77B2F224F79}" dt="2021-07-13T08:33:08.237" v="624"/>
          <ac:cxnSpMkLst>
            <pc:docMk/>
            <pc:sldMk cId="829073275" sldId="282"/>
            <ac:cxnSpMk id="5" creationId="{8DDF72CB-B7F7-44FC-8DA2-859FB0612D51}"/>
          </ac:cxnSpMkLst>
        </pc:cxnChg>
        <pc:cxnChg chg="add del mod modVis">
          <ac:chgData name="Silva, Vittorio" userId="d5e9ba00-935f-4411-850f-e7b8e26bd58b" providerId="ADAL" clId="{D31C365B-54A0-469B-88B1-D77B2F224F79}" dt="2021-07-13T08:57:46.684" v="1259"/>
          <ac:cxnSpMkLst>
            <pc:docMk/>
            <pc:sldMk cId="829073275" sldId="282"/>
            <ac:cxnSpMk id="6" creationId="{0477FA12-810A-4D3B-97C2-21A16EB799A1}"/>
          </ac:cxnSpMkLst>
        </pc:cxnChg>
      </pc:sldChg>
      <pc:sldChg chg="addSp delSp modSp mod">
        <pc:chgData name="Silva, Vittorio" userId="d5e9ba00-935f-4411-850f-e7b8e26bd58b" providerId="ADAL" clId="{D31C365B-54A0-469B-88B1-D77B2F224F79}" dt="2021-07-13T08:57:46.684" v="1259"/>
        <pc:sldMkLst>
          <pc:docMk/>
          <pc:sldMk cId="2621474387" sldId="283"/>
        </pc:sldMkLst>
        <pc:cxnChg chg="add del mod modVis">
          <ac:chgData name="Silva, Vittorio" userId="d5e9ba00-935f-4411-850f-e7b8e26bd58b" providerId="ADAL" clId="{D31C365B-54A0-469B-88B1-D77B2F224F79}" dt="2021-07-13T08:33:08.237" v="624"/>
          <ac:cxnSpMkLst>
            <pc:docMk/>
            <pc:sldMk cId="2621474387" sldId="283"/>
            <ac:cxnSpMk id="2" creationId="{AF6326E7-D37C-4E17-B036-694E2CFD31B3}"/>
          </ac:cxnSpMkLst>
        </pc:cxnChg>
        <pc:cxnChg chg="add del mod modVis">
          <ac:chgData name="Silva, Vittorio" userId="d5e9ba00-935f-4411-850f-e7b8e26bd58b" providerId="ADAL" clId="{D31C365B-54A0-469B-88B1-D77B2F224F79}" dt="2021-07-13T08:57:46.684" v="1259"/>
          <ac:cxnSpMkLst>
            <pc:docMk/>
            <pc:sldMk cId="2621474387" sldId="283"/>
            <ac:cxnSpMk id="3" creationId="{FFBD6349-419D-4F14-B28C-403D943859C6}"/>
          </ac:cxnSpMkLst>
        </pc:cxnChg>
      </pc:sldChg>
      <pc:sldChg chg="addSp delSp modSp mod">
        <pc:chgData name="Silva, Vittorio" userId="d5e9ba00-935f-4411-850f-e7b8e26bd58b" providerId="ADAL" clId="{D31C365B-54A0-469B-88B1-D77B2F224F79}" dt="2021-07-13T08:57:46.684" v="1259"/>
        <pc:sldMkLst>
          <pc:docMk/>
          <pc:sldMk cId="2107253401" sldId="284"/>
        </pc:sldMkLst>
        <pc:cxnChg chg="add del mod modVis">
          <ac:chgData name="Silva, Vittorio" userId="d5e9ba00-935f-4411-850f-e7b8e26bd58b" providerId="ADAL" clId="{D31C365B-54A0-469B-88B1-D77B2F224F79}" dt="2021-07-13T08:33:08.237" v="624"/>
          <ac:cxnSpMkLst>
            <pc:docMk/>
            <pc:sldMk cId="2107253401" sldId="284"/>
            <ac:cxnSpMk id="3" creationId="{CAC57795-5742-41C1-AE84-CD1C1F1ED5F3}"/>
          </ac:cxnSpMkLst>
        </pc:cxnChg>
        <pc:cxnChg chg="add del mod modVis">
          <ac:chgData name="Silva, Vittorio" userId="d5e9ba00-935f-4411-850f-e7b8e26bd58b" providerId="ADAL" clId="{D31C365B-54A0-469B-88B1-D77B2F224F79}" dt="2021-07-13T08:57:46.684" v="1259"/>
          <ac:cxnSpMkLst>
            <pc:docMk/>
            <pc:sldMk cId="2107253401" sldId="284"/>
            <ac:cxnSpMk id="4" creationId="{07337CBE-3B7E-48DB-BAFE-D12870FF49A7}"/>
          </ac:cxnSpMkLst>
        </pc:cxnChg>
      </pc:sldChg>
      <pc:sldChg chg="addSp delSp modSp mod">
        <pc:chgData name="Silva, Vittorio" userId="d5e9ba00-935f-4411-850f-e7b8e26bd58b" providerId="ADAL" clId="{D31C365B-54A0-469B-88B1-D77B2F224F79}" dt="2021-07-13T08:57:46.684" v="1259"/>
        <pc:sldMkLst>
          <pc:docMk/>
          <pc:sldMk cId="446761841" sldId="285"/>
        </pc:sldMkLst>
        <pc:cxnChg chg="add del mod modVis">
          <ac:chgData name="Silva, Vittorio" userId="d5e9ba00-935f-4411-850f-e7b8e26bd58b" providerId="ADAL" clId="{D31C365B-54A0-469B-88B1-D77B2F224F79}" dt="2021-07-13T08:33:08.237" v="624"/>
          <ac:cxnSpMkLst>
            <pc:docMk/>
            <pc:sldMk cId="446761841" sldId="285"/>
            <ac:cxnSpMk id="3" creationId="{E3C2D1E6-F877-456E-82DC-F482DC9CA390}"/>
          </ac:cxnSpMkLst>
        </pc:cxnChg>
        <pc:cxnChg chg="add del mod modVis">
          <ac:chgData name="Silva, Vittorio" userId="d5e9ba00-935f-4411-850f-e7b8e26bd58b" providerId="ADAL" clId="{D31C365B-54A0-469B-88B1-D77B2F224F79}" dt="2021-07-13T08:57:46.684" v="1259"/>
          <ac:cxnSpMkLst>
            <pc:docMk/>
            <pc:sldMk cId="446761841" sldId="285"/>
            <ac:cxnSpMk id="4" creationId="{97868DED-CE77-42C1-9AE8-C90DFAE53147}"/>
          </ac:cxnSpMkLst>
        </pc:cxnChg>
      </pc:sldChg>
      <pc:sldChg chg="addSp delSp modSp mod">
        <pc:chgData name="Silva, Vittorio" userId="d5e9ba00-935f-4411-850f-e7b8e26bd58b" providerId="ADAL" clId="{D31C365B-54A0-469B-88B1-D77B2F224F79}" dt="2021-07-13T08:57:46.684" v="1259"/>
        <pc:sldMkLst>
          <pc:docMk/>
          <pc:sldMk cId="783107022" sldId="286"/>
        </pc:sldMkLst>
        <pc:cxnChg chg="add del mod modVis">
          <ac:chgData name="Silva, Vittorio" userId="d5e9ba00-935f-4411-850f-e7b8e26bd58b" providerId="ADAL" clId="{D31C365B-54A0-469B-88B1-D77B2F224F79}" dt="2021-07-13T08:33:08.237" v="624"/>
          <ac:cxnSpMkLst>
            <pc:docMk/>
            <pc:sldMk cId="783107022" sldId="286"/>
            <ac:cxnSpMk id="3" creationId="{C09B17C7-9C27-41A5-A5B7-721DCBBCEC25}"/>
          </ac:cxnSpMkLst>
        </pc:cxnChg>
        <pc:cxnChg chg="add del mod modVis">
          <ac:chgData name="Silva, Vittorio" userId="d5e9ba00-935f-4411-850f-e7b8e26bd58b" providerId="ADAL" clId="{D31C365B-54A0-469B-88B1-D77B2F224F79}" dt="2021-07-13T08:57:46.684" v="1259"/>
          <ac:cxnSpMkLst>
            <pc:docMk/>
            <pc:sldMk cId="783107022" sldId="286"/>
            <ac:cxnSpMk id="4" creationId="{C4E4B20B-1F54-49D3-94BE-45345ABFDB69}"/>
          </ac:cxnSpMkLst>
        </pc:cxnChg>
      </pc:sldChg>
      <pc:sldChg chg="addSp delSp modSp mod">
        <pc:chgData name="Silva, Vittorio" userId="d5e9ba00-935f-4411-850f-e7b8e26bd58b" providerId="ADAL" clId="{D31C365B-54A0-469B-88B1-D77B2F224F79}" dt="2021-07-13T08:57:46.684" v="1259"/>
        <pc:sldMkLst>
          <pc:docMk/>
          <pc:sldMk cId="1286156254" sldId="287"/>
        </pc:sldMkLst>
        <pc:cxnChg chg="add del mod modVis">
          <ac:chgData name="Silva, Vittorio" userId="d5e9ba00-935f-4411-850f-e7b8e26bd58b" providerId="ADAL" clId="{D31C365B-54A0-469B-88B1-D77B2F224F79}" dt="2021-07-13T08:33:08.237" v="624"/>
          <ac:cxnSpMkLst>
            <pc:docMk/>
            <pc:sldMk cId="1286156254" sldId="287"/>
            <ac:cxnSpMk id="3" creationId="{A77C5417-4DB0-493E-937B-DA72B2E90967}"/>
          </ac:cxnSpMkLst>
        </pc:cxnChg>
        <pc:cxnChg chg="add del mod modVis">
          <ac:chgData name="Silva, Vittorio" userId="d5e9ba00-935f-4411-850f-e7b8e26bd58b" providerId="ADAL" clId="{D31C365B-54A0-469B-88B1-D77B2F224F79}" dt="2021-07-13T08:57:46.684" v="1259"/>
          <ac:cxnSpMkLst>
            <pc:docMk/>
            <pc:sldMk cId="1286156254" sldId="287"/>
            <ac:cxnSpMk id="4" creationId="{D7497DA4-29D8-4487-9B6F-4FFEFD8E2438}"/>
          </ac:cxnSpMkLst>
        </pc:cxnChg>
      </pc:sldChg>
      <pc:sldChg chg="addSp delSp modSp mod">
        <pc:chgData name="Silva, Vittorio" userId="d5e9ba00-935f-4411-850f-e7b8e26bd58b" providerId="ADAL" clId="{D31C365B-54A0-469B-88B1-D77B2F224F79}" dt="2021-07-13T08:57:46.684" v="1259"/>
        <pc:sldMkLst>
          <pc:docMk/>
          <pc:sldMk cId="3659364146" sldId="288"/>
        </pc:sldMkLst>
        <pc:cxnChg chg="add del mod modVis">
          <ac:chgData name="Silva, Vittorio" userId="d5e9ba00-935f-4411-850f-e7b8e26bd58b" providerId="ADAL" clId="{D31C365B-54A0-469B-88B1-D77B2F224F79}" dt="2021-07-13T08:33:08.237" v="624"/>
          <ac:cxnSpMkLst>
            <pc:docMk/>
            <pc:sldMk cId="3659364146" sldId="288"/>
            <ac:cxnSpMk id="3" creationId="{FCD76F4D-FEF9-4FA6-B32B-88B6CCB39232}"/>
          </ac:cxnSpMkLst>
        </pc:cxnChg>
        <pc:cxnChg chg="add del mod modVis">
          <ac:chgData name="Silva, Vittorio" userId="d5e9ba00-935f-4411-850f-e7b8e26bd58b" providerId="ADAL" clId="{D31C365B-54A0-469B-88B1-D77B2F224F79}" dt="2021-07-13T08:57:46.684" v="1259"/>
          <ac:cxnSpMkLst>
            <pc:docMk/>
            <pc:sldMk cId="3659364146" sldId="288"/>
            <ac:cxnSpMk id="4" creationId="{41B985B5-56C4-4F9D-9F98-B6D665D4C333}"/>
          </ac:cxnSpMkLst>
        </pc:cxnChg>
      </pc:sldChg>
      <pc:sldChg chg="addSp delSp modSp mod">
        <pc:chgData name="Silva, Vittorio" userId="d5e9ba00-935f-4411-850f-e7b8e26bd58b" providerId="ADAL" clId="{D31C365B-54A0-469B-88B1-D77B2F224F79}" dt="2021-07-13T08:57:46.684" v="1259"/>
        <pc:sldMkLst>
          <pc:docMk/>
          <pc:sldMk cId="3506158985" sldId="289"/>
        </pc:sldMkLst>
        <pc:cxnChg chg="add del mod modVis">
          <ac:chgData name="Silva, Vittorio" userId="d5e9ba00-935f-4411-850f-e7b8e26bd58b" providerId="ADAL" clId="{D31C365B-54A0-469B-88B1-D77B2F224F79}" dt="2021-07-13T08:33:08.237" v="624"/>
          <ac:cxnSpMkLst>
            <pc:docMk/>
            <pc:sldMk cId="3506158985" sldId="289"/>
            <ac:cxnSpMk id="3" creationId="{E7632F8E-18F8-4F87-ADD7-5B04C783E146}"/>
          </ac:cxnSpMkLst>
        </pc:cxnChg>
        <pc:cxnChg chg="add del mod modVis">
          <ac:chgData name="Silva, Vittorio" userId="d5e9ba00-935f-4411-850f-e7b8e26bd58b" providerId="ADAL" clId="{D31C365B-54A0-469B-88B1-D77B2F224F79}" dt="2021-07-13T08:57:46.684" v="1259"/>
          <ac:cxnSpMkLst>
            <pc:docMk/>
            <pc:sldMk cId="3506158985" sldId="289"/>
            <ac:cxnSpMk id="4" creationId="{3A585AAB-388A-4AE0-8B90-E01E5ECD8ED4}"/>
          </ac:cxnSpMkLst>
        </pc:cxnChg>
      </pc:sldChg>
      <pc:sldChg chg="addSp delSp modSp mod">
        <pc:chgData name="Silva, Vittorio" userId="d5e9ba00-935f-4411-850f-e7b8e26bd58b" providerId="ADAL" clId="{D31C365B-54A0-469B-88B1-D77B2F224F79}" dt="2021-07-13T08:57:46.684" v="1259"/>
        <pc:sldMkLst>
          <pc:docMk/>
          <pc:sldMk cId="1277965026" sldId="291"/>
        </pc:sldMkLst>
        <pc:cxnChg chg="add del mod modVis">
          <ac:chgData name="Silva, Vittorio" userId="d5e9ba00-935f-4411-850f-e7b8e26bd58b" providerId="ADAL" clId="{D31C365B-54A0-469B-88B1-D77B2F224F79}" dt="2021-07-13T08:33:08.237" v="624"/>
          <ac:cxnSpMkLst>
            <pc:docMk/>
            <pc:sldMk cId="1277965026" sldId="291"/>
            <ac:cxnSpMk id="3" creationId="{29E6D9A6-F7EE-4D78-A8C3-D3EC02C37733}"/>
          </ac:cxnSpMkLst>
        </pc:cxnChg>
        <pc:cxnChg chg="add del mod modVis">
          <ac:chgData name="Silva, Vittorio" userId="d5e9ba00-935f-4411-850f-e7b8e26bd58b" providerId="ADAL" clId="{D31C365B-54A0-469B-88B1-D77B2F224F79}" dt="2021-07-13T08:57:46.684" v="1259"/>
          <ac:cxnSpMkLst>
            <pc:docMk/>
            <pc:sldMk cId="1277965026" sldId="291"/>
            <ac:cxnSpMk id="4" creationId="{4DADB6C2-67EC-438B-B476-6E6BF50265D9}"/>
          </ac:cxnSpMkLst>
        </pc:cxnChg>
      </pc:sldChg>
      <pc:sldChg chg="addSp delSp modSp mod">
        <pc:chgData name="Silva, Vittorio" userId="d5e9ba00-935f-4411-850f-e7b8e26bd58b" providerId="ADAL" clId="{D31C365B-54A0-469B-88B1-D77B2F224F79}" dt="2021-07-13T08:57:46.684" v="1259"/>
        <pc:sldMkLst>
          <pc:docMk/>
          <pc:sldMk cId="1329851805" sldId="292"/>
        </pc:sldMkLst>
        <pc:cxnChg chg="add del mod modVis">
          <ac:chgData name="Silva, Vittorio" userId="d5e9ba00-935f-4411-850f-e7b8e26bd58b" providerId="ADAL" clId="{D31C365B-54A0-469B-88B1-D77B2F224F79}" dt="2021-07-13T08:33:08.237" v="624"/>
          <ac:cxnSpMkLst>
            <pc:docMk/>
            <pc:sldMk cId="1329851805" sldId="292"/>
            <ac:cxnSpMk id="2" creationId="{77C3F8C0-F162-4D6F-96CD-AD616EE89DBC}"/>
          </ac:cxnSpMkLst>
        </pc:cxnChg>
        <pc:cxnChg chg="add del mod modVis">
          <ac:chgData name="Silva, Vittorio" userId="d5e9ba00-935f-4411-850f-e7b8e26bd58b" providerId="ADAL" clId="{D31C365B-54A0-469B-88B1-D77B2F224F79}" dt="2021-07-13T08:57:46.684" v="1259"/>
          <ac:cxnSpMkLst>
            <pc:docMk/>
            <pc:sldMk cId="1329851805" sldId="292"/>
            <ac:cxnSpMk id="4" creationId="{AAC6ECBB-5370-4F1A-8FB9-D3577A3E2550}"/>
          </ac:cxnSpMkLst>
        </pc:cxnChg>
      </pc:sldChg>
      <pc:sldChg chg="addSp delSp modSp mod">
        <pc:chgData name="Silva, Vittorio" userId="d5e9ba00-935f-4411-850f-e7b8e26bd58b" providerId="ADAL" clId="{D31C365B-54A0-469B-88B1-D77B2F224F79}" dt="2021-07-13T08:57:46.684" v="1259"/>
        <pc:sldMkLst>
          <pc:docMk/>
          <pc:sldMk cId="2836451020" sldId="293"/>
        </pc:sldMkLst>
        <pc:cxnChg chg="add del mod modVis">
          <ac:chgData name="Silva, Vittorio" userId="d5e9ba00-935f-4411-850f-e7b8e26bd58b" providerId="ADAL" clId="{D31C365B-54A0-469B-88B1-D77B2F224F79}" dt="2021-07-13T08:33:08.237" v="624"/>
          <ac:cxnSpMkLst>
            <pc:docMk/>
            <pc:sldMk cId="2836451020" sldId="293"/>
            <ac:cxnSpMk id="2" creationId="{E03EFC28-6CFC-4D0D-A57D-07D36A1791D7}"/>
          </ac:cxnSpMkLst>
        </pc:cxnChg>
        <pc:cxnChg chg="add del mod modVis">
          <ac:chgData name="Silva, Vittorio" userId="d5e9ba00-935f-4411-850f-e7b8e26bd58b" providerId="ADAL" clId="{D31C365B-54A0-469B-88B1-D77B2F224F79}" dt="2021-07-13T08:57:46.684" v="1259"/>
          <ac:cxnSpMkLst>
            <pc:docMk/>
            <pc:sldMk cId="2836451020" sldId="293"/>
            <ac:cxnSpMk id="3" creationId="{CABAC0D1-9A56-4074-B62C-567BE409990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50765E48-7B8C-4291-A0BF-93D2CD268F3C}"/>
              </a:ext>
            </a:extLst>
          </p:cNvPr>
          <p:cNvSpPr>
            <a:spLocks noGrp="1" noRot="1" noChangeAspect="1"/>
          </p:cNvSpPr>
          <p:nvPr>
            <p:ph type="sldImg"/>
          </p:nvPr>
        </p:nvSpPr>
        <p:spPr bwMode="auto">
          <a:xfrm>
            <a:off x="88900" y="744538"/>
            <a:ext cx="6619875"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1EFD6B2C-C637-4E71-9882-E79B86BE00F5}"/>
              </a:ext>
            </a:extLst>
          </p:cNvPr>
          <p:cNvSpPr>
            <a:spLocks noGrp="1"/>
          </p:cNvSpPr>
          <p:nvPr>
            <p:ph type="body" sz="quarter" idx="1"/>
          </p:nvPr>
        </p:nvSpPr>
        <p:spPr bwMode="auto">
          <a:xfrm>
            <a:off x="906357" y="4716661"/>
            <a:ext cx="4984962" cy="4468416"/>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altLang="it-IT" noProof="0">
                <a:sym typeface="Helvetica Neue" charset="0"/>
              </a:rPr>
              <a:t>Click to edit Master text styles</a:t>
            </a:r>
          </a:p>
          <a:p>
            <a:pPr lvl="1"/>
            <a:r>
              <a:rPr lang="it-IT" altLang="it-IT" noProof="0">
                <a:sym typeface="Helvetica Neue" charset="0"/>
              </a:rPr>
              <a:t>Second level</a:t>
            </a:r>
          </a:p>
          <a:p>
            <a:pPr lvl="2"/>
            <a:r>
              <a:rPr lang="it-IT" altLang="it-IT" noProof="0">
                <a:sym typeface="Helvetica Neue" charset="0"/>
              </a:rPr>
              <a:t>Third level</a:t>
            </a:r>
          </a:p>
          <a:p>
            <a:pPr lvl="3"/>
            <a:r>
              <a:rPr lang="it-IT" altLang="it-IT" noProof="0">
                <a:sym typeface="Helvetica Neue" charset="0"/>
              </a:rPr>
              <a:t>Fourth level</a:t>
            </a:r>
          </a:p>
          <a:p>
            <a:pPr lvl="4"/>
            <a:r>
              <a:rPr lang="it-IT" altLang="it-IT"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1108075"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1pPr>
    <a:lvl2pPr indent="228600" algn="l" defTabSz="1108075"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2pPr>
    <a:lvl3pPr indent="457200" algn="l" defTabSz="1108075"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3pPr>
    <a:lvl4pPr indent="685800" algn="l" defTabSz="1108075"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4pPr>
    <a:lvl5pPr indent="914400" algn="l" defTabSz="1108075"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878968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59396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08170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09000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2370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1272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02573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552448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78821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8356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57671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6611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529437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9494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427994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69085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44378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4991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78123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96478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44495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02253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9905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173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030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94132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3">
            <a:extLst>
              <a:ext uri="{FF2B5EF4-FFF2-40B4-BE49-F238E27FC236}">
                <a16:creationId xmlns:a16="http://schemas.microsoft.com/office/drawing/2014/main" id="{99108B88-407E-457B-B31D-9344F94A67C0}"/>
              </a:ext>
            </a:extLst>
          </p:cNvPr>
          <p:cNvSpPr>
            <a:spLocks noGrp="1"/>
          </p:cNvSpPr>
          <p:nvPr>
            <p:ph type="sldNum" sz="quarter" idx="10"/>
          </p:nvPr>
        </p:nvSpPr>
        <p:spPr>
          <a:ln/>
        </p:spPr>
        <p:txBody>
          <a:bodyPr/>
          <a:lstStyle>
            <a:lvl1pPr>
              <a:defRPr/>
            </a:lvl1pPr>
          </a:lstStyle>
          <a:p>
            <a:pPr>
              <a:defRPr/>
            </a:pPr>
            <a:fld id="{8901895B-1FED-49CB-814A-1D85E21F27E8}" type="slidenum">
              <a:rPr lang="it-IT" altLang="it-IT"/>
              <a:pPr>
                <a:defRPr/>
              </a:pPr>
              <a:t>‹N›</a:t>
            </a:fld>
            <a:endParaRPr lang="it-IT" altLang="it-IT"/>
          </a:p>
        </p:txBody>
      </p:sp>
    </p:spTree>
    <p:extLst>
      <p:ext uri="{BB962C8B-B14F-4D97-AF65-F5344CB8AC3E}">
        <p14:creationId xmlns:p14="http://schemas.microsoft.com/office/powerpoint/2010/main" val="388566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676400" y="730250"/>
            <a:ext cx="21031200" cy="2651125"/>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1676400" y="3651250"/>
            <a:ext cx="21031200" cy="8702675"/>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3">
            <a:extLst>
              <a:ext uri="{FF2B5EF4-FFF2-40B4-BE49-F238E27FC236}">
                <a16:creationId xmlns:a16="http://schemas.microsoft.com/office/drawing/2014/main" id="{C0A8C55D-BD40-416F-B418-25C487E5D1A6}"/>
              </a:ext>
            </a:extLst>
          </p:cNvPr>
          <p:cNvSpPr>
            <a:spLocks noGrp="1"/>
          </p:cNvSpPr>
          <p:nvPr>
            <p:ph type="sldNum" sz="quarter" idx="10"/>
          </p:nvPr>
        </p:nvSpPr>
        <p:spPr>
          <a:ln/>
        </p:spPr>
        <p:txBody>
          <a:bodyPr/>
          <a:lstStyle>
            <a:lvl1pPr>
              <a:defRPr/>
            </a:lvl1pPr>
          </a:lstStyle>
          <a:p>
            <a:pPr>
              <a:defRPr/>
            </a:pPr>
            <a:fld id="{2013C2DB-F8AF-47D4-B9C7-FABF0CD02015}" type="slidenum">
              <a:rPr lang="it-IT" altLang="it-IT"/>
              <a:pPr>
                <a:defRPr/>
              </a:pPr>
              <a:t>‹N›</a:t>
            </a:fld>
            <a:endParaRPr lang="it-IT" altLang="it-IT"/>
          </a:p>
        </p:txBody>
      </p:sp>
    </p:spTree>
    <p:extLst>
      <p:ext uri="{BB962C8B-B14F-4D97-AF65-F5344CB8AC3E}">
        <p14:creationId xmlns:p14="http://schemas.microsoft.com/office/powerpoint/2010/main" val="271217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7449800" y="730250"/>
            <a:ext cx="5257800" cy="1162367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676400" y="730250"/>
            <a:ext cx="15621000" cy="11623675"/>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3">
            <a:extLst>
              <a:ext uri="{FF2B5EF4-FFF2-40B4-BE49-F238E27FC236}">
                <a16:creationId xmlns:a16="http://schemas.microsoft.com/office/drawing/2014/main" id="{510B7D70-0F6A-4CFD-B8E4-0294B3FC5EBD}"/>
              </a:ext>
            </a:extLst>
          </p:cNvPr>
          <p:cNvSpPr>
            <a:spLocks noGrp="1"/>
          </p:cNvSpPr>
          <p:nvPr>
            <p:ph type="sldNum" sz="quarter" idx="10"/>
          </p:nvPr>
        </p:nvSpPr>
        <p:spPr>
          <a:ln/>
        </p:spPr>
        <p:txBody>
          <a:bodyPr/>
          <a:lstStyle>
            <a:lvl1pPr>
              <a:defRPr/>
            </a:lvl1pPr>
          </a:lstStyle>
          <a:p>
            <a:pPr>
              <a:defRPr/>
            </a:pPr>
            <a:fld id="{3A6A1A3B-993D-4DE3-ABF1-115DF3CED3FA}" type="slidenum">
              <a:rPr lang="it-IT" altLang="it-IT"/>
              <a:pPr>
                <a:defRPr/>
              </a:pPr>
              <a:t>‹N›</a:t>
            </a:fld>
            <a:endParaRPr lang="it-IT" altLang="it-IT"/>
          </a:p>
        </p:txBody>
      </p:sp>
    </p:spTree>
    <p:extLst>
      <p:ext uri="{BB962C8B-B14F-4D97-AF65-F5344CB8AC3E}">
        <p14:creationId xmlns:p14="http://schemas.microsoft.com/office/powerpoint/2010/main" val="419242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730250"/>
            <a:ext cx="21031200" cy="2651125"/>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1676400" y="3651250"/>
            <a:ext cx="21031200" cy="8702675"/>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3">
            <a:extLst>
              <a:ext uri="{FF2B5EF4-FFF2-40B4-BE49-F238E27FC236}">
                <a16:creationId xmlns:a16="http://schemas.microsoft.com/office/drawing/2014/main" id="{F5244FEF-8CE7-4D48-B015-EF8F0D8467F4}"/>
              </a:ext>
            </a:extLst>
          </p:cNvPr>
          <p:cNvSpPr>
            <a:spLocks noGrp="1"/>
          </p:cNvSpPr>
          <p:nvPr>
            <p:ph type="sldNum" sz="quarter" idx="10"/>
          </p:nvPr>
        </p:nvSpPr>
        <p:spPr>
          <a:ln/>
        </p:spPr>
        <p:txBody>
          <a:bodyPr/>
          <a:lstStyle>
            <a:lvl1pPr>
              <a:defRPr/>
            </a:lvl1pPr>
          </a:lstStyle>
          <a:p>
            <a:pPr>
              <a:defRPr/>
            </a:pPr>
            <a:fld id="{7D5AF3E7-0510-4A76-ACD9-7AA0B4ACAC65}" type="slidenum">
              <a:rPr lang="it-IT" altLang="it-IT"/>
              <a:pPr>
                <a:defRPr/>
              </a:pPr>
              <a:t>‹N›</a:t>
            </a:fld>
            <a:endParaRPr lang="it-IT" altLang="it-IT"/>
          </a:p>
        </p:txBody>
      </p:sp>
    </p:spTree>
    <p:extLst>
      <p:ext uri="{BB962C8B-B14F-4D97-AF65-F5344CB8AC3E}">
        <p14:creationId xmlns:p14="http://schemas.microsoft.com/office/powerpoint/2010/main" val="157462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663700" y="3419475"/>
            <a:ext cx="21031200" cy="5705475"/>
          </a:xfrm>
          <a:prstGeom prst="rect">
            <a:avLst/>
          </a:prstGeo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3">
            <a:extLst>
              <a:ext uri="{FF2B5EF4-FFF2-40B4-BE49-F238E27FC236}">
                <a16:creationId xmlns:a16="http://schemas.microsoft.com/office/drawing/2014/main" id="{05F3B0F4-11E0-468A-977D-574C30F19D26}"/>
              </a:ext>
            </a:extLst>
          </p:cNvPr>
          <p:cNvSpPr>
            <a:spLocks noGrp="1"/>
          </p:cNvSpPr>
          <p:nvPr>
            <p:ph type="sldNum" sz="quarter" idx="10"/>
          </p:nvPr>
        </p:nvSpPr>
        <p:spPr>
          <a:ln/>
        </p:spPr>
        <p:txBody>
          <a:bodyPr/>
          <a:lstStyle>
            <a:lvl1pPr>
              <a:defRPr/>
            </a:lvl1pPr>
          </a:lstStyle>
          <a:p>
            <a:pPr>
              <a:defRPr/>
            </a:pPr>
            <a:fld id="{810B8E1B-1753-49CA-AD47-E3D00C8E0113}" type="slidenum">
              <a:rPr lang="it-IT" altLang="it-IT"/>
              <a:pPr>
                <a:defRPr/>
              </a:pPr>
              <a:t>‹N›</a:t>
            </a:fld>
            <a:endParaRPr lang="it-IT" altLang="it-IT"/>
          </a:p>
        </p:txBody>
      </p:sp>
    </p:spTree>
    <p:extLst>
      <p:ext uri="{BB962C8B-B14F-4D97-AF65-F5344CB8AC3E}">
        <p14:creationId xmlns:p14="http://schemas.microsoft.com/office/powerpoint/2010/main" val="17955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676400" y="730250"/>
            <a:ext cx="21031200" cy="2651125"/>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1676400" y="3651250"/>
            <a:ext cx="10439400" cy="8702675"/>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12268200" y="3651250"/>
            <a:ext cx="10439400" cy="8702675"/>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3">
            <a:extLst>
              <a:ext uri="{FF2B5EF4-FFF2-40B4-BE49-F238E27FC236}">
                <a16:creationId xmlns:a16="http://schemas.microsoft.com/office/drawing/2014/main" id="{E23ACD3D-9282-4084-A9E5-91E4EE546AF8}"/>
              </a:ext>
            </a:extLst>
          </p:cNvPr>
          <p:cNvSpPr>
            <a:spLocks noGrp="1"/>
          </p:cNvSpPr>
          <p:nvPr>
            <p:ph type="sldNum" sz="quarter" idx="10"/>
          </p:nvPr>
        </p:nvSpPr>
        <p:spPr>
          <a:ln/>
        </p:spPr>
        <p:txBody>
          <a:bodyPr/>
          <a:lstStyle>
            <a:lvl1pPr>
              <a:defRPr/>
            </a:lvl1pPr>
          </a:lstStyle>
          <a:p>
            <a:pPr>
              <a:defRPr/>
            </a:pPr>
            <a:fld id="{001EED4A-3C5D-40D7-B93B-7E68F8F6CD8B}" type="slidenum">
              <a:rPr lang="it-IT" altLang="it-IT"/>
              <a:pPr>
                <a:defRPr/>
              </a:pPr>
              <a:t>‹N›</a:t>
            </a:fld>
            <a:endParaRPr lang="it-IT" altLang="it-IT"/>
          </a:p>
        </p:txBody>
      </p:sp>
    </p:spTree>
    <p:extLst>
      <p:ext uri="{BB962C8B-B14F-4D97-AF65-F5344CB8AC3E}">
        <p14:creationId xmlns:p14="http://schemas.microsoft.com/office/powerpoint/2010/main" val="384030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679575" y="730250"/>
            <a:ext cx="21031200" cy="2651125"/>
          </a:xfrm>
          <a:prstGeom prst="rect">
            <a:avLst/>
          </a:prstGeom>
        </p:spPr>
        <p:txBody>
          <a:bodyPr/>
          <a:lstStyle/>
          <a:p>
            <a:r>
              <a:rPr lang="it-IT"/>
              <a:t>Fare clic per modificare lo stile del titolo</a:t>
            </a:r>
          </a:p>
        </p:txBody>
      </p:sp>
      <p:sp>
        <p:nvSpPr>
          <p:cNvPr id="3" name="Segnaposto testo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1679575" y="5010150"/>
            <a:ext cx="10315575" cy="7369175"/>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12344400" y="5010150"/>
            <a:ext cx="10366375" cy="7369175"/>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3">
            <a:extLst>
              <a:ext uri="{FF2B5EF4-FFF2-40B4-BE49-F238E27FC236}">
                <a16:creationId xmlns:a16="http://schemas.microsoft.com/office/drawing/2014/main" id="{AEEDC991-5114-4F24-AA70-EC4ED923AEE2}"/>
              </a:ext>
            </a:extLst>
          </p:cNvPr>
          <p:cNvSpPr>
            <a:spLocks noGrp="1"/>
          </p:cNvSpPr>
          <p:nvPr>
            <p:ph type="sldNum" sz="quarter" idx="10"/>
          </p:nvPr>
        </p:nvSpPr>
        <p:spPr>
          <a:ln/>
        </p:spPr>
        <p:txBody>
          <a:bodyPr/>
          <a:lstStyle>
            <a:lvl1pPr>
              <a:defRPr/>
            </a:lvl1pPr>
          </a:lstStyle>
          <a:p>
            <a:pPr>
              <a:defRPr/>
            </a:pPr>
            <a:fld id="{A7BC32F3-55E6-46D0-A3EC-B47F3DF6D84E}" type="slidenum">
              <a:rPr lang="it-IT" altLang="it-IT"/>
              <a:pPr>
                <a:defRPr/>
              </a:pPr>
              <a:t>‹N›</a:t>
            </a:fld>
            <a:endParaRPr lang="it-IT" altLang="it-IT"/>
          </a:p>
        </p:txBody>
      </p:sp>
    </p:spTree>
    <p:extLst>
      <p:ext uri="{BB962C8B-B14F-4D97-AF65-F5344CB8AC3E}">
        <p14:creationId xmlns:p14="http://schemas.microsoft.com/office/powerpoint/2010/main" val="138079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676400" y="730250"/>
            <a:ext cx="21031200" cy="2651125"/>
          </a:xfrm>
          <a:prstGeom prst="rect">
            <a:avLst/>
          </a:prstGeom>
        </p:spPr>
        <p:txBody>
          <a:bodyPr/>
          <a:lstStyle/>
          <a:p>
            <a:r>
              <a:rPr lang="it-IT"/>
              <a:t>Fare clic per modificare lo stile del titolo</a:t>
            </a:r>
          </a:p>
        </p:txBody>
      </p:sp>
      <p:sp>
        <p:nvSpPr>
          <p:cNvPr id="3" name="Rectangle 33">
            <a:extLst>
              <a:ext uri="{FF2B5EF4-FFF2-40B4-BE49-F238E27FC236}">
                <a16:creationId xmlns:a16="http://schemas.microsoft.com/office/drawing/2014/main" id="{70FE10B6-1296-49E0-8467-748E00F6D051}"/>
              </a:ext>
            </a:extLst>
          </p:cNvPr>
          <p:cNvSpPr>
            <a:spLocks noGrp="1"/>
          </p:cNvSpPr>
          <p:nvPr>
            <p:ph type="sldNum" sz="quarter" idx="10"/>
          </p:nvPr>
        </p:nvSpPr>
        <p:spPr>
          <a:ln/>
        </p:spPr>
        <p:txBody>
          <a:bodyPr/>
          <a:lstStyle>
            <a:lvl1pPr>
              <a:defRPr/>
            </a:lvl1pPr>
          </a:lstStyle>
          <a:p>
            <a:pPr>
              <a:defRPr/>
            </a:pPr>
            <a:fld id="{1E1C11FA-F9EE-4E74-8F46-0E7373A2EABB}" type="slidenum">
              <a:rPr lang="it-IT" altLang="it-IT"/>
              <a:pPr>
                <a:defRPr/>
              </a:pPr>
              <a:t>‹N›</a:t>
            </a:fld>
            <a:endParaRPr lang="it-IT" altLang="it-IT"/>
          </a:p>
        </p:txBody>
      </p:sp>
    </p:spTree>
    <p:extLst>
      <p:ext uri="{BB962C8B-B14F-4D97-AF65-F5344CB8AC3E}">
        <p14:creationId xmlns:p14="http://schemas.microsoft.com/office/powerpoint/2010/main" val="228083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C8E24AAB-EF0E-4E7B-85ED-2EB627E7D134}"/>
              </a:ext>
            </a:extLst>
          </p:cNvPr>
          <p:cNvSpPr>
            <a:spLocks noGrp="1"/>
          </p:cNvSpPr>
          <p:nvPr>
            <p:ph type="sldNum" sz="quarter" idx="10"/>
          </p:nvPr>
        </p:nvSpPr>
        <p:spPr>
          <a:ln/>
        </p:spPr>
        <p:txBody>
          <a:bodyPr/>
          <a:lstStyle>
            <a:lvl1pPr>
              <a:defRPr/>
            </a:lvl1pPr>
          </a:lstStyle>
          <a:p>
            <a:pPr>
              <a:defRPr/>
            </a:pPr>
            <a:fld id="{E92AA1D9-D341-4601-BC61-31C42B7B2302}" type="slidenum">
              <a:rPr lang="it-IT" altLang="it-IT"/>
              <a:pPr>
                <a:defRPr/>
              </a:pPr>
              <a:t>‹N›</a:t>
            </a:fld>
            <a:endParaRPr lang="it-IT" altLang="it-IT"/>
          </a:p>
        </p:txBody>
      </p:sp>
    </p:spTree>
    <p:extLst>
      <p:ext uri="{BB962C8B-B14F-4D97-AF65-F5344CB8AC3E}">
        <p14:creationId xmlns:p14="http://schemas.microsoft.com/office/powerpoint/2010/main" val="96888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9575" y="914400"/>
            <a:ext cx="7864475" cy="3200400"/>
          </a:xfrm>
          <a:prstGeom prst="rect">
            <a:avLst/>
          </a:prstGeo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3">
            <a:extLst>
              <a:ext uri="{FF2B5EF4-FFF2-40B4-BE49-F238E27FC236}">
                <a16:creationId xmlns:a16="http://schemas.microsoft.com/office/drawing/2014/main" id="{36523B4F-4377-491F-AE95-E55F6FA99769}"/>
              </a:ext>
            </a:extLst>
          </p:cNvPr>
          <p:cNvSpPr>
            <a:spLocks noGrp="1"/>
          </p:cNvSpPr>
          <p:nvPr>
            <p:ph type="sldNum" sz="quarter" idx="10"/>
          </p:nvPr>
        </p:nvSpPr>
        <p:spPr>
          <a:ln/>
        </p:spPr>
        <p:txBody>
          <a:bodyPr/>
          <a:lstStyle>
            <a:lvl1pPr>
              <a:defRPr/>
            </a:lvl1pPr>
          </a:lstStyle>
          <a:p>
            <a:pPr>
              <a:defRPr/>
            </a:pPr>
            <a:fld id="{23CEB853-6767-4622-9B25-978B4AFB059F}" type="slidenum">
              <a:rPr lang="it-IT" altLang="it-IT"/>
              <a:pPr>
                <a:defRPr/>
              </a:pPr>
              <a:t>‹N›</a:t>
            </a:fld>
            <a:endParaRPr lang="it-IT" altLang="it-IT"/>
          </a:p>
        </p:txBody>
      </p:sp>
    </p:spTree>
    <p:extLst>
      <p:ext uri="{BB962C8B-B14F-4D97-AF65-F5344CB8AC3E}">
        <p14:creationId xmlns:p14="http://schemas.microsoft.com/office/powerpoint/2010/main" val="121185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9575" y="914400"/>
            <a:ext cx="7864475" cy="3200400"/>
          </a:xfrm>
          <a:prstGeom prst="rect">
            <a:avLst/>
          </a:prstGeo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sym typeface="Calibri" panose="020F0502020204030204" pitchFamily="34" charset="0"/>
            </a:endParaRPr>
          </a:p>
        </p:txBody>
      </p:sp>
      <p:sp>
        <p:nvSpPr>
          <p:cNvPr id="4" name="Segnaposto testo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3">
            <a:extLst>
              <a:ext uri="{FF2B5EF4-FFF2-40B4-BE49-F238E27FC236}">
                <a16:creationId xmlns:a16="http://schemas.microsoft.com/office/drawing/2014/main" id="{367B75C3-3AF2-491F-AC20-CA4B8BE27D5F}"/>
              </a:ext>
            </a:extLst>
          </p:cNvPr>
          <p:cNvSpPr>
            <a:spLocks noGrp="1"/>
          </p:cNvSpPr>
          <p:nvPr>
            <p:ph type="sldNum" sz="quarter" idx="10"/>
          </p:nvPr>
        </p:nvSpPr>
        <p:spPr>
          <a:ln/>
        </p:spPr>
        <p:txBody>
          <a:bodyPr/>
          <a:lstStyle>
            <a:lvl1pPr>
              <a:defRPr/>
            </a:lvl1pPr>
          </a:lstStyle>
          <a:p>
            <a:pPr>
              <a:defRPr/>
            </a:pPr>
            <a:fld id="{7FC6587E-9121-4B8A-84E6-FEABF82AE105}" type="slidenum">
              <a:rPr lang="it-IT" altLang="it-IT"/>
              <a:pPr>
                <a:defRPr/>
              </a:pPr>
              <a:t>‹N›</a:t>
            </a:fld>
            <a:endParaRPr lang="it-IT" altLang="it-IT"/>
          </a:p>
        </p:txBody>
      </p:sp>
    </p:spTree>
    <p:extLst>
      <p:ext uri="{BB962C8B-B14F-4D97-AF65-F5344CB8AC3E}">
        <p14:creationId xmlns:p14="http://schemas.microsoft.com/office/powerpoint/2010/main" val="92063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Text Box 1" descr="object 2">
            <a:extLst>
              <a:ext uri="{FF2B5EF4-FFF2-40B4-BE49-F238E27FC236}">
                <a16:creationId xmlns:a16="http://schemas.microsoft.com/office/drawing/2014/main" id="{F42AFFBE-732B-4C34-9F52-F45E059E46A2}"/>
              </a:ext>
            </a:extLst>
          </p:cNvPr>
          <p:cNvSpPr txBox="1">
            <a:spLocks/>
          </p:cNvSpPr>
          <p:nvPr/>
        </p:nvSpPr>
        <p:spPr bwMode="auto">
          <a:xfrm>
            <a:off x="19721513" y="1909763"/>
            <a:ext cx="3327400" cy="130175"/>
          </a:xfrm>
          <a:prstGeom prst="rect">
            <a:avLst/>
          </a:prstGeom>
          <a:noFill/>
          <a:ln>
            <a:noFill/>
          </a:ln>
          <a:effectLst/>
        </p:spPr>
        <p:txBody>
          <a:bodyPr lIns="0" tIns="0" rIns="0" bIns="0">
            <a:spAutoFit/>
          </a:bodyPr>
          <a:lstStyle>
            <a:lvl1pPr indent="127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spcBef>
                <a:spcPts val="100"/>
              </a:spcBef>
              <a:defRPr/>
            </a:pPr>
            <a:r>
              <a:rPr lang="it-IT" altLang="it-IT" sz="1100">
                <a:solidFill>
                  <a:srgbClr val="231F20"/>
                </a:solidFill>
                <a:latin typeface="Gotham Book" charset="0"/>
                <a:ea typeface="Gotham Book" charset="0"/>
                <a:cs typeface="Gotham Book" charset="0"/>
                <a:sym typeface="Gotham Book" charset="0"/>
              </a:rPr>
              <a:t>PIANO TERRITORIALE DI AREA VASTA</a:t>
            </a:r>
          </a:p>
        </p:txBody>
      </p:sp>
      <p:grpSp>
        <p:nvGrpSpPr>
          <p:cNvPr id="1027" name="Group 2">
            <a:extLst>
              <a:ext uri="{FF2B5EF4-FFF2-40B4-BE49-F238E27FC236}">
                <a16:creationId xmlns:a16="http://schemas.microsoft.com/office/drawing/2014/main" id="{9F0C7489-1D5D-448F-8A0E-4018C9B4CBAF}"/>
              </a:ext>
            </a:extLst>
          </p:cNvPr>
          <p:cNvGrpSpPr>
            <a:grpSpLocks/>
          </p:cNvGrpSpPr>
          <p:nvPr/>
        </p:nvGrpSpPr>
        <p:grpSpPr bwMode="auto">
          <a:xfrm>
            <a:off x="22728238" y="1317625"/>
            <a:ext cx="73025" cy="96838"/>
            <a:chOff x="0" y="0"/>
            <a:chExt cx="72123" cy="96344"/>
          </a:xfrm>
        </p:grpSpPr>
        <p:sp>
          <p:nvSpPr>
            <p:cNvPr id="2" name="AutoShape 3">
              <a:extLst>
                <a:ext uri="{FF2B5EF4-FFF2-40B4-BE49-F238E27FC236}">
                  <a16:creationId xmlns:a16="http://schemas.microsoft.com/office/drawing/2014/main" id="{40DF478A-F641-4C7A-A5ED-4ED44929938D}"/>
                </a:ext>
              </a:extLst>
            </p:cNvPr>
            <p:cNvSpPr>
              <a:spLocks/>
            </p:cNvSpPr>
            <p:nvPr/>
          </p:nvSpPr>
          <p:spPr bwMode="auto">
            <a:xfrm>
              <a:off x="0" y="39486"/>
              <a:ext cx="72123" cy="56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4772"/>
                  </a:moveTo>
                  <a:lnTo>
                    <a:pt x="5405" y="14772"/>
                  </a:lnTo>
                  <a:lnTo>
                    <a:pt x="5405" y="6469"/>
                  </a:lnTo>
                  <a:lnTo>
                    <a:pt x="21022" y="6469"/>
                  </a:lnTo>
                  <a:lnTo>
                    <a:pt x="21022" y="0"/>
                  </a:lnTo>
                  <a:lnTo>
                    <a:pt x="2244" y="19"/>
                  </a:lnTo>
                  <a:lnTo>
                    <a:pt x="0" y="2881"/>
                  </a:lnTo>
                  <a:lnTo>
                    <a:pt x="0" y="18739"/>
                  </a:lnTo>
                  <a:lnTo>
                    <a:pt x="2244" y="21600"/>
                  </a:lnTo>
                  <a:lnTo>
                    <a:pt x="21600" y="21600"/>
                  </a:lnTo>
                  <a:lnTo>
                    <a:pt x="21600" y="14772"/>
                  </a:lnTo>
                  <a:close/>
                </a:path>
              </a:pathLst>
            </a:cu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52" name="Rectangle 4">
              <a:extLst>
                <a:ext uri="{FF2B5EF4-FFF2-40B4-BE49-F238E27FC236}">
                  <a16:creationId xmlns:a16="http://schemas.microsoft.com/office/drawing/2014/main" id="{1EF6D6D3-A321-44DC-8076-B3AFA3E80D1B}"/>
                </a:ext>
              </a:extLst>
            </p:cNvPr>
            <p:cNvSpPr>
              <a:spLocks/>
            </p:cNvSpPr>
            <p:nvPr/>
          </p:nvSpPr>
          <p:spPr bwMode="auto">
            <a:xfrm>
              <a:off x="0" y="0"/>
              <a:ext cx="72123" cy="17374"/>
            </a:xfrm>
            <a:prstGeom prst="rect">
              <a:avLst/>
            </a:pr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sp>
        <p:nvSpPr>
          <p:cNvPr id="2053" name="Rectangle 5" descr="object 4">
            <a:extLst>
              <a:ext uri="{FF2B5EF4-FFF2-40B4-BE49-F238E27FC236}">
                <a16:creationId xmlns:a16="http://schemas.microsoft.com/office/drawing/2014/main" id="{400A430F-B9AF-40E6-8023-A8DECBAC52B9}"/>
              </a:ext>
            </a:extLst>
          </p:cNvPr>
          <p:cNvSpPr>
            <a:spLocks/>
          </p:cNvSpPr>
          <p:nvPr/>
        </p:nvSpPr>
        <p:spPr bwMode="auto">
          <a:xfrm>
            <a:off x="22372638" y="1317625"/>
            <a:ext cx="19050" cy="96838"/>
          </a:xfrm>
          <a:prstGeom prst="rect">
            <a:avLst/>
          </a:pr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54" name="Rectangle 6" descr="object 5">
            <a:extLst>
              <a:ext uri="{FF2B5EF4-FFF2-40B4-BE49-F238E27FC236}">
                <a16:creationId xmlns:a16="http://schemas.microsoft.com/office/drawing/2014/main" id="{90AABEAE-D74C-4974-A63F-C953B674F52F}"/>
              </a:ext>
            </a:extLst>
          </p:cNvPr>
          <p:cNvSpPr>
            <a:spLocks/>
          </p:cNvSpPr>
          <p:nvPr/>
        </p:nvSpPr>
        <p:spPr bwMode="auto">
          <a:xfrm>
            <a:off x="22860000" y="1317625"/>
            <a:ext cx="79375" cy="96838"/>
          </a:xfrm>
          <a:prstGeom prst="rect">
            <a:avLst/>
          </a:prstGeom>
          <a:blipFill dpi="0" rotWithShape="0">
            <a:blip r:embed="rId13"/>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55" name="Rectangle 7" descr="object 6">
            <a:extLst>
              <a:ext uri="{FF2B5EF4-FFF2-40B4-BE49-F238E27FC236}">
                <a16:creationId xmlns:a16="http://schemas.microsoft.com/office/drawing/2014/main" id="{26ADF234-E5E6-4EB1-B2B7-D8E446A13A19}"/>
              </a:ext>
            </a:extLst>
          </p:cNvPr>
          <p:cNvSpPr>
            <a:spLocks/>
          </p:cNvSpPr>
          <p:nvPr/>
        </p:nvSpPr>
        <p:spPr bwMode="auto">
          <a:xfrm>
            <a:off x="22998113" y="1317625"/>
            <a:ext cx="76200" cy="96838"/>
          </a:xfrm>
          <a:prstGeom prst="rect">
            <a:avLst/>
          </a:prstGeom>
          <a:blipFill dpi="0" rotWithShape="0">
            <a:blip r:embed="rId14"/>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nvGrpSpPr>
          <p:cNvPr id="1031" name="Group 8">
            <a:extLst>
              <a:ext uri="{FF2B5EF4-FFF2-40B4-BE49-F238E27FC236}">
                <a16:creationId xmlns:a16="http://schemas.microsoft.com/office/drawing/2014/main" id="{6DCB818A-0DA3-4CEA-B4EA-D3F7E7665A4E}"/>
              </a:ext>
            </a:extLst>
          </p:cNvPr>
          <p:cNvGrpSpPr>
            <a:grpSpLocks/>
          </p:cNvGrpSpPr>
          <p:nvPr/>
        </p:nvGrpSpPr>
        <p:grpSpPr bwMode="auto">
          <a:xfrm>
            <a:off x="22447250" y="1312863"/>
            <a:ext cx="230188" cy="101600"/>
            <a:chOff x="0" y="0"/>
            <a:chExt cx="230120" cy="100504"/>
          </a:xfrm>
        </p:grpSpPr>
        <p:sp>
          <p:nvSpPr>
            <p:cNvPr id="4" name="Rectangle 9" descr="object 8">
              <a:extLst>
                <a:ext uri="{FF2B5EF4-FFF2-40B4-BE49-F238E27FC236}">
                  <a16:creationId xmlns:a16="http://schemas.microsoft.com/office/drawing/2014/main" id="{521BABAA-8BCD-45C9-9FA2-D26CCF83F791}"/>
                </a:ext>
              </a:extLst>
            </p:cNvPr>
            <p:cNvSpPr>
              <a:spLocks/>
            </p:cNvSpPr>
            <p:nvPr/>
          </p:nvSpPr>
          <p:spPr bwMode="auto">
            <a:xfrm>
              <a:off x="142833" y="0"/>
              <a:ext cx="87287" cy="100504"/>
            </a:xfrm>
            <a:prstGeom prst="rect">
              <a:avLst/>
            </a:prstGeom>
            <a:blipFill dpi="0" rotWithShape="0">
              <a:blip r:embed="rId15"/>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5" name="Rectangle 10" descr="object 9">
              <a:extLst>
                <a:ext uri="{FF2B5EF4-FFF2-40B4-BE49-F238E27FC236}">
                  <a16:creationId xmlns:a16="http://schemas.microsoft.com/office/drawing/2014/main" id="{85245C6F-6A64-49D7-9E8D-558F57A482F4}"/>
                </a:ext>
              </a:extLst>
            </p:cNvPr>
            <p:cNvSpPr>
              <a:spLocks/>
            </p:cNvSpPr>
            <p:nvPr/>
          </p:nvSpPr>
          <p:spPr bwMode="auto">
            <a:xfrm>
              <a:off x="0" y="4711"/>
              <a:ext cx="106332" cy="95793"/>
            </a:xfrm>
            <a:prstGeom prst="rect">
              <a:avLst/>
            </a:prstGeom>
            <a:blipFill dpi="0" rotWithShape="0">
              <a:blip r:embed="rId16"/>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sp>
        <p:nvSpPr>
          <p:cNvPr id="2059" name="Rectangle 11" descr="object 10">
            <a:extLst>
              <a:ext uri="{FF2B5EF4-FFF2-40B4-BE49-F238E27FC236}">
                <a16:creationId xmlns:a16="http://schemas.microsoft.com/office/drawing/2014/main" id="{F9E95DFB-0FE9-4974-9CD6-759C86C5AC39}"/>
              </a:ext>
            </a:extLst>
          </p:cNvPr>
          <p:cNvSpPr>
            <a:spLocks/>
          </p:cNvSpPr>
          <p:nvPr/>
        </p:nvSpPr>
        <p:spPr bwMode="auto">
          <a:xfrm>
            <a:off x="22239288" y="1317625"/>
            <a:ext cx="80962" cy="96838"/>
          </a:xfrm>
          <a:prstGeom prst="rect">
            <a:avLst/>
          </a:prstGeom>
          <a:blipFill dpi="0" rotWithShape="0">
            <a:blip r:embed="rId17"/>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nvGrpSpPr>
          <p:cNvPr id="1033" name="Group 12">
            <a:extLst>
              <a:ext uri="{FF2B5EF4-FFF2-40B4-BE49-F238E27FC236}">
                <a16:creationId xmlns:a16="http://schemas.microsoft.com/office/drawing/2014/main" id="{53EE63B0-B8F0-489A-8B09-8C4A1006C715}"/>
              </a:ext>
            </a:extLst>
          </p:cNvPr>
          <p:cNvGrpSpPr>
            <a:grpSpLocks/>
          </p:cNvGrpSpPr>
          <p:nvPr/>
        </p:nvGrpSpPr>
        <p:grpSpPr bwMode="auto">
          <a:xfrm>
            <a:off x="21489988" y="654050"/>
            <a:ext cx="619125" cy="923925"/>
            <a:chOff x="0" y="0"/>
            <a:chExt cx="620135" cy="925071"/>
          </a:xfrm>
        </p:grpSpPr>
        <p:sp>
          <p:nvSpPr>
            <p:cNvPr id="2061" name="AutoShape 13" descr="object 12">
              <a:extLst>
                <a:ext uri="{FF2B5EF4-FFF2-40B4-BE49-F238E27FC236}">
                  <a16:creationId xmlns:a16="http://schemas.microsoft.com/office/drawing/2014/main" id="{2BA2F1B7-07F6-467A-83E9-D644C4C7B67E}"/>
                </a:ext>
              </a:extLst>
            </p:cNvPr>
            <p:cNvSpPr>
              <a:spLocks/>
            </p:cNvSpPr>
            <p:nvPr/>
          </p:nvSpPr>
          <p:spPr bwMode="auto">
            <a:xfrm>
              <a:off x="0" y="0"/>
              <a:ext cx="616955" cy="616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10800"/>
                  </a:lnTo>
                  <a:lnTo>
                    <a:pt x="10800" y="21600"/>
                  </a:lnTo>
                  <a:lnTo>
                    <a:pt x="21600" y="10800"/>
                  </a:lnTo>
                  <a:lnTo>
                    <a:pt x="10800" y="0"/>
                  </a:lnTo>
                  <a:close/>
                </a:path>
              </a:pathLst>
            </a:custGeom>
            <a:solidFill>
              <a:srgbClr val="ED1C24"/>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6" name="AutoShape 14" descr="object 13">
              <a:extLst>
                <a:ext uri="{FF2B5EF4-FFF2-40B4-BE49-F238E27FC236}">
                  <a16:creationId xmlns:a16="http://schemas.microsoft.com/office/drawing/2014/main" id="{4DB1CA8F-11B5-465D-9253-737E7404C740}"/>
                </a:ext>
              </a:extLst>
            </p:cNvPr>
            <p:cNvSpPr>
              <a:spLocks/>
            </p:cNvSpPr>
            <p:nvPr/>
          </p:nvSpPr>
          <p:spPr bwMode="auto">
            <a:xfrm>
              <a:off x="0" y="308357"/>
              <a:ext cx="616955" cy="616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10800"/>
                  </a:lnTo>
                  <a:lnTo>
                    <a:pt x="10800" y="21600"/>
                  </a:lnTo>
                  <a:lnTo>
                    <a:pt x="21600" y="10800"/>
                  </a:lnTo>
                  <a:lnTo>
                    <a:pt x="10800" y="0"/>
                  </a:lnTo>
                  <a:close/>
                </a:path>
              </a:pathLst>
            </a:custGeom>
            <a:solidFill>
              <a:srgbClr val="C7C8CA"/>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63" name="AutoShape 15" descr="object 14">
              <a:extLst>
                <a:ext uri="{FF2B5EF4-FFF2-40B4-BE49-F238E27FC236}">
                  <a16:creationId xmlns:a16="http://schemas.microsoft.com/office/drawing/2014/main" id="{148ED409-A3E6-4F01-A992-C5DE4C9C7127}"/>
                </a:ext>
              </a:extLst>
            </p:cNvPr>
            <p:cNvSpPr>
              <a:spLocks/>
            </p:cNvSpPr>
            <p:nvPr/>
          </p:nvSpPr>
          <p:spPr bwMode="auto">
            <a:xfrm>
              <a:off x="0" y="306768"/>
              <a:ext cx="308477" cy="309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21600" y="21600"/>
                  </a:lnTo>
                  <a:lnTo>
                    <a:pt x="21600" y="0"/>
                  </a:lnTo>
                  <a:close/>
                </a:path>
              </a:pathLst>
            </a:custGeom>
            <a:solidFill>
              <a:srgbClr val="C4151C"/>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nvGrpSpPr>
            <p:cNvPr id="1051" name="Group 16">
              <a:extLst>
                <a:ext uri="{FF2B5EF4-FFF2-40B4-BE49-F238E27FC236}">
                  <a16:creationId xmlns:a16="http://schemas.microsoft.com/office/drawing/2014/main" id="{3084694A-0676-4188-999F-804AE0C190AC}"/>
                </a:ext>
              </a:extLst>
            </p:cNvPr>
            <p:cNvGrpSpPr>
              <a:grpSpLocks/>
            </p:cNvGrpSpPr>
            <p:nvPr/>
          </p:nvGrpSpPr>
          <p:grpSpPr bwMode="auto">
            <a:xfrm>
              <a:off x="308254" y="305415"/>
              <a:ext cx="311881" cy="311887"/>
              <a:chOff x="0" y="0"/>
              <a:chExt cx="311880" cy="311887"/>
            </a:xfrm>
          </p:grpSpPr>
          <p:sp>
            <p:nvSpPr>
              <p:cNvPr id="2065" name="AutoShape 17">
                <a:extLst>
                  <a:ext uri="{FF2B5EF4-FFF2-40B4-BE49-F238E27FC236}">
                    <a16:creationId xmlns:a16="http://schemas.microsoft.com/office/drawing/2014/main" id="{D85145E5-EE7B-40A4-A4FA-BB20C271345A}"/>
                  </a:ext>
                </a:extLst>
              </p:cNvPr>
              <p:cNvSpPr>
                <a:spLocks/>
              </p:cNvSpPr>
              <p:nvPr/>
            </p:nvSpPr>
            <p:spPr bwMode="auto">
              <a:xfrm>
                <a:off x="223" y="2942"/>
                <a:ext cx="308476" cy="3083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0" y="21600"/>
                    </a:lnTo>
                    <a:lnTo>
                      <a:pt x="21600" y="21600"/>
                    </a:lnTo>
                    <a:close/>
                  </a:path>
                </a:pathLst>
              </a:custGeom>
              <a:solidFill>
                <a:srgbClr val="CE171E"/>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66" name="AutoShape 18">
                <a:extLst>
                  <a:ext uri="{FF2B5EF4-FFF2-40B4-BE49-F238E27FC236}">
                    <a16:creationId xmlns:a16="http://schemas.microsoft.com/office/drawing/2014/main" id="{C6D7E926-9A3C-4DBA-83BB-DAE9BA976B20}"/>
                  </a:ext>
                </a:extLst>
              </p:cNvPr>
              <p:cNvSpPr>
                <a:spLocks/>
              </p:cNvSpPr>
              <p:nvPr/>
            </p:nvSpPr>
            <p:spPr bwMode="auto">
              <a:xfrm>
                <a:off x="299159" y="-237"/>
                <a:ext cx="12721" cy="12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21600" y="21600"/>
                    </a:lnTo>
                    <a:lnTo>
                      <a:pt x="21600" y="0"/>
                    </a:lnTo>
                    <a:close/>
                  </a:path>
                </a:pathLst>
              </a:custGeom>
              <a:solidFill>
                <a:srgbClr val="CE171E"/>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sp>
          <p:nvSpPr>
            <p:cNvPr id="2067" name="AutoShape 19" descr="object 16">
              <a:extLst>
                <a:ext uri="{FF2B5EF4-FFF2-40B4-BE49-F238E27FC236}">
                  <a16:creationId xmlns:a16="http://schemas.microsoft.com/office/drawing/2014/main" id="{8C2F2F03-CBD7-48FC-B96B-D0CE506CECB8}"/>
                </a:ext>
              </a:extLst>
            </p:cNvPr>
            <p:cNvSpPr>
              <a:spLocks/>
            </p:cNvSpPr>
            <p:nvPr/>
          </p:nvSpPr>
          <p:spPr bwMode="auto">
            <a:xfrm>
              <a:off x="154238" y="308357"/>
              <a:ext cx="308477" cy="3083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10800"/>
                  </a:lnTo>
                  <a:lnTo>
                    <a:pt x="10800" y="21600"/>
                  </a:lnTo>
                  <a:lnTo>
                    <a:pt x="21600" y="10800"/>
                  </a:lnTo>
                  <a:lnTo>
                    <a:pt x="10800" y="0"/>
                  </a:lnTo>
                  <a:close/>
                </a:path>
              </a:pathLst>
            </a:custGeom>
            <a:solidFill>
              <a:srgbClr val="B11116"/>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grpSp>
        <p:nvGrpSpPr>
          <p:cNvPr id="1034" name="Group 20">
            <a:extLst>
              <a:ext uri="{FF2B5EF4-FFF2-40B4-BE49-F238E27FC236}">
                <a16:creationId xmlns:a16="http://schemas.microsoft.com/office/drawing/2014/main" id="{94BB6F56-037A-4B03-933C-6D540AB5E5DF}"/>
              </a:ext>
            </a:extLst>
          </p:cNvPr>
          <p:cNvGrpSpPr>
            <a:grpSpLocks/>
          </p:cNvGrpSpPr>
          <p:nvPr/>
        </p:nvGrpSpPr>
        <p:grpSpPr bwMode="auto">
          <a:xfrm>
            <a:off x="19685000" y="755650"/>
            <a:ext cx="608013" cy="714375"/>
            <a:chOff x="0" y="0"/>
            <a:chExt cx="608510" cy="712857"/>
          </a:xfrm>
        </p:grpSpPr>
        <p:sp>
          <p:nvSpPr>
            <p:cNvPr id="2069" name="Rectangle 21" descr="object 18">
              <a:extLst>
                <a:ext uri="{FF2B5EF4-FFF2-40B4-BE49-F238E27FC236}">
                  <a16:creationId xmlns:a16="http://schemas.microsoft.com/office/drawing/2014/main" id="{9906F6CE-73CE-4FD4-82E3-A4FFBC120F73}"/>
                </a:ext>
              </a:extLst>
            </p:cNvPr>
            <p:cNvSpPr>
              <a:spLocks/>
            </p:cNvSpPr>
            <p:nvPr/>
          </p:nvSpPr>
          <p:spPr bwMode="auto">
            <a:xfrm>
              <a:off x="0" y="0"/>
              <a:ext cx="608510" cy="261381"/>
            </a:xfrm>
            <a:prstGeom prst="rect">
              <a:avLst/>
            </a:prstGeom>
            <a:blipFill dpi="0" rotWithShape="0">
              <a:blip r:embed="rId18"/>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70" name="Rectangle 22" descr="object 19">
              <a:extLst>
                <a:ext uri="{FF2B5EF4-FFF2-40B4-BE49-F238E27FC236}">
                  <a16:creationId xmlns:a16="http://schemas.microsoft.com/office/drawing/2014/main" id="{BF3C1D6C-6DEE-4DD9-8B6E-1F1B6EFAA807}"/>
                </a:ext>
              </a:extLst>
            </p:cNvPr>
            <p:cNvSpPr>
              <a:spLocks/>
            </p:cNvSpPr>
            <p:nvPr/>
          </p:nvSpPr>
          <p:spPr bwMode="auto">
            <a:xfrm>
              <a:off x="152525" y="285143"/>
              <a:ext cx="335237" cy="427714"/>
            </a:xfrm>
            <a:prstGeom prst="rect">
              <a:avLst/>
            </a:prstGeom>
            <a:blipFill dpi="0" rotWithShape="0">
              <a:blip r:embed="rId19"/>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grpSp>
        <p:nvGrpSpPr>
          <p:cNvPr id="1035" name="Group 23">
            <a:extLst>
              <a:ext uri="{FF2B5EF4-FFF2-40B4-BE49-F238E27FC236}">
                <a16:creationId xmlns:a16="http://schemas.microsoft.com/office/drawing/2014/main" id="{2109EAE1-B055-4BC8-B6A4-F2FD58EDC411}"/>
              </a:ext>
            </a:extLst>
          </p:cNvPr>
          <p:cNvGrpSpPr>
            <a:grpSpLocks/>
          </p:cNvGrpSpPr>
          <p:nvPr/>
        </p:nvGrpSpPr>
        <p:grpSpPr bwMode="auto">
          <a:xfrm>
            <a:off x="19746913" y="654050"/>
            <a:ext cx="4638675" cy="2263775"/>
            <a:chOff x="-1" y="-1"/>
            <a:chExt cx="4637947" cy="2263681"/>
          </a:xfrm>
        </p:grpSpPr>
        <p:grpSp>
          <p:nvGrpSpPr>
            <p:cNvPr id="1038" name="Group 24">
              <a:extLst>
                <a:ext uri="{FF2B5EF4-FFF2-40B4-BE49-F238E27FC236}">
                  <a16:creationId xmlns:a16="http://schemas.microsoft.com/office/drawing/2014/main" id="{87F6A6B8-EBD7-45A5-8761-9C65936FE74A}"/>
                </a:ext>
              </a:extLst>
            </p:cNvPr>
            <p:cNvGrpSpPr>
              <a:grpSpLocks/>
            </p:cNvGrpSpPr>
            <p:nvPr/>
          </p:nvGrpSpPr>
          <p:grpSpPr bwMode="auto">
            <a:xfrm>
              <a:off x="2492304" y="164647"/>
              <a:ext cx="1469098" cy="413984"/>
              <a:chOff x="0" y="0"/>
              <a:chExt cx="1469098" cy="413983"/>
            </a:xfrm>
          </p:grpSpPr>
          <p:sp>
            <p:nvSpPr>
              <p:cNvPr id="2073" name="AutoShape 25">
                <a:extLst>
                  <a:ext uri="{FF2B5EF4-FFF2-40B4-BE49-F238E27FC236}">
                    <a16:creationId xmlns:a16="http://schemas.microsoft.com/office/drawing/2014/main" id="{25EE23F9-C2E1-4EB1-B842-F0C1734C0376}"/>
                  </a:ext>
                </a:extLst>
              </p:cNvPr>
              <p:cNvSpPr>
                <a:spLocks/>
              </p:cNvSpPr>
              <p:nvPr/>
            </p:nvSpPr>
            <p:spPr bwMode="auto">
              <a:xfrm>
                <a:off x="-321" y="2033"/>
                <a:ext cx="346021" cy="4127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626"/>
                    </a:moveTo>
                    <a:lnTo>
                      <a:pt x="20825" y="4447"/>
                    </a:lnTo>
                    <a:lnTo>
                      <a:pt x="18508" y="1801"/>
                    </a:lnTo>
                    <a:lnTo>
                      <a:pt x="14651" y="223"/>
                    </a:lnTo>
                    <a:lnTo>
                      <a:pt x="12146" y="0"/>
                    </a:lnTo>
                    <a:lnTo>
                      <a:pt x="0" y="31"/>
                    </a:lnTo>
                    <a:lnTo>
                      <a:pt x="0" y="21600"/>
                    </a:lnTo>
                    <a:lnTo>
                      <a:pt x="4859" y="21600"/>
                    </a:lnTo>
                    <a:lnTo>
                      <a:pt x="4859" y="3882"/>
                    </a:lnTo>
                    <a:lnTo>
                      <a:pt x="12146" y="3882"/>
                    </a:lnTo>
                    <a:lnTo>
                      <a:pt x="14419" y="4305"/>
                    </a:lnTo>
                    <a:lnTo>
                      <a:pt x="15938" y="5397"/>
                    </a:lnTo>
                    <a:lnTo>
                      <a:pt x="16700" y="6890"/>
                    </a:lnTo>
                    <a:lnTo>
                      <a:pt x="16704" y="8516"/>
                    </a:lnTo>
                    <a:lnTo>
                      <a:pt x="15948" y="10009"/>
                    </a:lnTo>
                    <a:lnTo>
                      <a:pt x="14429" y="11101"/>
                    </a:lnTo>
                    <a:lnTo>
                      <a:pt x="12146" y="11524"/>
                    </a:lnTo>
                    <a:lnTo>
                      <a:pt x="9231" y="11524"/>
                    </a:lnTo>
                    <a:lnTo>
                      <a:pt x="9231" y="15252"/>
                    </a:lnTo>
                    <a:lnTo>
                      <a:pt x="12146" y="15252"/>
                    </a:lnTo>
                    <a:lnTo>
                      <a:pt x="14657" y="15029"/>
                    </a:lnTo>
                    <a:lnTo>
                      <a:pt x="18519" y="13451"/>
                    </a:lnTo>
                    <a:lnTo>
                      <a:pt x="20832" y="10805"/>
                    </a:lnTo>
                    <a:lnTo>
                      <a:pt x="21410" y="9249"/>
                    </a:lnTo>
                    <a:lnTo>
                      <a:pt x="21600" y="7626"/>
                    </a:lnTo>
                    <a:close/>
                  </a:path>
                </a:pathLst>
              </a:cu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74" name="AutoShape 26">
                <a:extLst>
                  <a:ext uri="{FF2B5EF4-FFF2-40B4-BE49-F238E27FC236}">
                    <a16:creationId xmlns:a16="http://schemas.microsoft.com/office/drawing/2014/main" id="{E354A752-A9A1-4C6B-99DB-60E062FF30DF}"/>
                  </a:ext>
                </a:extLst>
              </p:cNvPr>
              <p:cNvSpPr>
                <a:spLocks/>
              </p:cNvSpPr>
              <p:nvPr/>
            </p:nvSpPr>
            <p:spPr bwMode="auto">
              <a:xfrm>
                <a:off x="344112" y="2033"/>
                <a:ext cx="390464" cy="4127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3703"/>
                    </a:lnTo>
                    <a:lnTo>
                      <a:pt x="6789" y="3703"/>
                    </a:lnTo>
                    <a:lnTo>
                      <a:pt x="7511" y="3842"/>
                    </a:lnTo>
                    <a:lnTo>
                      <a:pt x="8101" y="4218"/>
                    </a:lnTo>
                    <a:lnTo>
                      <a:pt x="8498" y="4775"/>
                    </a:lnTo>
                    <a:lnTo>
                      <a:pt x="8645" y="5458"/>
                    </a:lnTo>
                    <a:lnTo>
                      <a:pt x="8645" y="21600"/>
                    </a:lnTo>
                    <a:lnTo>
                      <a:pt x="12955" y="21600"/>
                    </a:lnTo>
                    <a:lnTo>
                      <a:pt x="12955" y="5458"/>
                    </a:lnTo>
                    <a:lnTo>
                      <a:pt x="13102" y="4775"/>
                    </a:lnTo>
                    <a:lnTo>
                      <a:pt x="13500" y="4218"/>
                    </a:lnTo>
                    <a:lnTo>
                      <a:pt x="14090" y="3842"/>
                    </a:lnTo>
                    <a:lnTo>
                      <a:pt x="14812" y="3703"/>
                    </a:lnTo>
                    <a:lnTo>
                      <a:pt x="21600" y="3703"/>
                    </a:lnTo>
                    <a:lnTo>
                      <a:pt x="21600" y="0"/>
                    </a:lnTo>
                    <a:close/>
                  </a:path>
                </a:pathLst>
              </a:cu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75" name="AutoShape 27">
                <a:extLst>
                  <a:ext uri="{FF2B5EF4-FFF2-40B4-BE49-F238E27FC236}">
                    <a16:creationId xmlns:a16="http://schemas.microsoft.com/office/drawing/2014/main" id="{8064373F-5FC2-4194-B0DC-764969E465D1}"/>
                  </a:ext>
                </a:extLst>
              </p:cNvPr>
              <p:cNvSpPr>
                <a:spLocks/>
              </p:cNvSpPr>
              <p:nvPr/>
            </p:nvSpPr>
            <p:spPr bwMode="auto">
              <a:xfrm>
                <a:off x="661562" y="2033"/>
                <a:ext cx="455541" cy="4127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3639" y="2027"/>
                    </a:lnTo>
                    <a:lnTo>
                      <a:pt x="11690" y="143"/>
                    </a:lnTo>
                    <a:lnTo>
                      <a:pt x="10800" y="0"/>
                    </a:lnTo>
                    <a:lnTo>
                      <a:pt x="9910" y="143"/>
                    </a:lnTo>
                    <a:lnTo>
                      <a:pt x="9109" y="551"/>
                    </a:lnTo>
                    <a:lnTo>
                      <a:pt x="8444" y="1190"/>
                    </a:lnTo>
                    <a:lnTo>
                      <a:pt x="7961" y="2027"/>
                    </a:lnTo>
                    <a:lnTo>
                      <a:pt x="0" y="21600"/>
                    </a:lnTo>
                    <a:lnTo>
                      <a:pt x="1968" y="21600"/>
                    </a:lnTo>
                    <a:lnTo>
                      <a:pt x="4337" y="20394"/>
                    </a:lnTo>
                    <a:lnTo>
                      <a:pt x="10799" y="4537"/>
                    </a:lnTo>
                    <a:lnTo>
                      <a:pt x="16755" y="19544"/>
                    </a:lnTo>
                    <a:lnTo>
                      <a:pt x="17235" y="20392"/>
                    </a:lnTo>
                    <a:lnTo>
                      <a:pt x="17902" y="21040"/>
                    </a:lnTo>
                    <a:lnTo>
                      <a:pt x="18708" y="21454"/>
                    </a:lnTo>
                    <a:lnTo>
                      <a:pt x="19606" y="21600"/>
                    </a:lnTo>
                    <a:lnTo>
                      <a:pt x="21600" y="21600"/>
                    </a:lnTo>
                    <a:close/>
                  </a:path>
                </a:pathLst>
              </a:cu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76" name="AutoShape 28">
                <a:extLst>
                  <a:ext uri="{FF2B5EF4-FFF2-40B4-BE49-F238E27FC236}">
                    <a16:creationId xmlns:a16="http://schemas.microsoft.com/office/drawing/2014/main" id="{6E197788-E0E5-41A6-AEA0-EBA15F723E02}"/>
                  </a:ext>
                </a:extLst>
              </p:cNvPr>
              <p:cNvSpPr>
                <a:spLocks/>
              </p:cNvSpPr>
              <p:nvPr/>
            </p:nvSpPr>
            <p:spPr bwMode="auto">
              <a:xfrm>
                <a:off x="1045677" y="445"/>
                <a:ext cx="423796" cy="414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141" y="0"/>
                    </a:lnTo>
                    <a:lnTo>
                      <a:pt x="17710" y="68"/>
                    </a:lnTo>
                    <a:lnTo>
                      <a:pt x="17327" y="258"/>
                    </a:lnTo>
                    <a:lnTo>
                      <a:pt x="17014" y="555"/>
                    </a:lnTo>
                    <a:lnTo>
                      <a:pt x="16796" y="940"/>
                    </a:lnTo>
                    <a:lnTo>
                      <a:pt x="12132" y="13201"/>
                    </a:lnTo>
                    <a:lnTo>
                      <a:pt x="11578" y="13907"/>
                    </a:lnTo>
                    <a:lnTo>
                      <a:pt x="10787" y="14143"/>
                    </a:lnTo>
                    <a:lnTo>
                      <a:pt x="9996" y="13906"/>
                    </a:lnTo>
                    <a:lnTo>
                      <a:pt x="9442" y="13200"/>
                    </a:lnTo>
                    <a:lnTo>
                      <a:pt x="4803" y="943"/>
                    </a:lnTo>
                    <a:lnTo>
                      <a:pt x="4585" y="556"/>
                    </a:lnTo>
                    <a:lnTo>
                      <a:pt x="4273" y="258"/>
                    </a:lnTo>
                    <a:lnTo>
                      <a:pt x="3889" y="68"/>
                    </a:lnTo>
                    <a:lnTo>
                      <a:pt x="3457" y="0"/>
                    </a:lnTo>
                    <a:lnTo>
                      <a:pt x="0" y="0"/>
                    </a:lnTo>
                    <a:lnTo>
                      <a:pt x="8742" y="21600"/>
                    </a:lnTo>
                    <a:lnTo>
                      <a:pt x="12858" y="21600"/>
                    </a:lnTo>
                    <a:lnTo>
                      <a:pt x="21600" y="0"/>
                    </a:lnTo>
                    <a:close/>
                  </a:path>
                </a:pathLst>
              </a:custGeom>
              <a:solidFill>
                <a:srgbClr val="231F20"/>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sp>
          <p:nvSpPr>
            <p:cNvPr id="2077" name="Rectangle 29" descr="object 22">
              <a:extLst>
                <a:ext uri="{FF2B5EF4-FFF2-40B4-BE49-F238E27FC236}">
                  <a16:creationId xmlns:a16="http://schemas.microsoft.com/office/drawing/2014/main" id="{43083AE8-680F-42BF-A056-218ECDE4BA45}"/>
                </a:ext>
              </a:extLst>
            </p:cNvPr>
            <p:cNvSpPr>
              <a:spLocks/>
            </p:cNvSpPr>
            <p:nvPr/>
          </p:nvSpPr>
          <p:spPr bwMode="auto">
            <a:xfrm>
              <a:off x="3382430" y="663546"/>
              <a:ext cx="106346" cy="96834"/>
            </a:xfrm>
            <a:prstGeom prst="rect">
              <a:avLst/>
            </a:prstGeom>
            <a:blipFill dpi="0" rotWithShape="0">
              <a:blip r:embed="rId20"/>
              <a:srcRect/>
              <a:stretch>
                <a:fillRect/>
              </a:stretch>
            </a:blip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78" name="AutoShape 30" descr="object 23">
              <a:extLst>
                <a:ext uri="{FF2B5EF4-FFF2-40B4-BE49-F238E27FC236}">
                  <a16:creationId xmlns:a16="http://schemas.microsoft.com/office/drawing/2014/main" id="{73C72726-2D98-4DC1-A1CC-35797B9C5479}"/>
                </a:ext>
              </a:extLst>
            </p:cNvPr>
            <p:cNvSpPr>
              <a:spLocks/>
            </p:cNvSpPr>
            <p:nvPr/>
          </p:nvSpPr>
          <p:spPr bwMode="auto">
            <a:xfrm>
              <a:off x="3506236" y="-1"/>
              <a:ext cx="1131710" cy="22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10800"/>
                  </a:lnTo>
                  <a:lnTo>
                    <a:pt x="21600" y="21600"/>
                  </a:lnTo>
                  <a:lnTo>
                    <a:pt x="21600" y="0"/>
                  </a:lnTo>
                  <a:close/>
                </a:path>
              </a:pathLst>
            </a:custGeom>
            <a:solidFill>
              <a:srgbClr val="ED1C24"/>
            </a:solidFill>
            <a:ln>
              <a:noFill/>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sp>
          <p:nvSpPr>
            <p:cNvPr id="2079" name="Line 31" descr="object 24">
              <a:extLst>
                <a:ext uri="{FF2B5EF4-FFF2-40B4-BE49-F238E27FC236}">
                  <a16:creationId xmlns:a16="http://schemas.microsoft.com/office/drawing/2014/main" id="{A34D2E78-D228-4FAE-B841-E1D4B7E94486}"/>
                </a:ext>
              </a:extLst>
            </p:cNvPr>
            <p:cNvSpPr>
              <a:spLocks noChangeShapeType="1"/>
            </p:cNvSpPr>
            <p:nvPr/>
          </p:nvSpPr>
          <p:spPr bwMode="auto">
            <a:xfrm flipH="1" flipV="1">
              <a:off x="-1" y="1136602"/>
              <a:ext cx="3277673" cy="0"/>
            </a:xfrm>
            <a:prstGeom prst="line">
              <a:avLst/>
            </a:prstGeom>
            <a:noFill/>
            <a:ln w="22225" cap="flat" cmpd="sng">
              <a:solidFill>
                <a:srgbClr val="ED1C24"/>
              </a:solidFill>
              <a:prstDash val="solid"/>
              <a:round/>
              <a:headEnd type="none" w="med" len="med"/>
              <a:tailEnd type="none" w="med" len="med"/>
            </a:ln>
            <a:effectLst/>
          </p:spPr>
          <p:txBody>
            <a:bodyPr lIns="45720" rIns="45720"/>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it-IT" altLang="it-IT" sz="1800"/>
            </a:p>
          </p:txBody>
        </p:sp>
      </p:grpSp>
      <p:sp>
        <p:nvSpPr>
          <p:cNvPr id="2080" name="Text Box 32" descr="object 25">
            <a:extLst>
              <a:ext uri="{FF2B5EF4-FFF2-40B4-BE49-F238E27FC236}">
                <a16:creationId xmlns:a16="http://schemas.microsoft.com/office/drawing/2014/main" id="{5EB1F3D6-E9A4-43FA-8CDB-DE46D7CBF4BF}"/>
              </a:ext>
            </a:extLst>
          </p:cNvPr>
          <p:cNvSpPr txBox="1">
            <a:spLocks/>
          </p:cNvSpPr>
          <p:nvPr/>
        </p:nvSpPr>
        <p:spPr bwMode="auto">
          <a:xfrm>
            <a:off x="20280313" y="1081088"/>
            <a:ext cx="839787" cy="279400"/>
          </a:xfrm>
          <a:prstGeom prst="rect">
            <a:avLst/>
          </a:prstGeom>
          <a:noFill/>
          <a:ln>
            <a:noFill/>
          </a:ln>
          <a:effectLst/>
        </p:spPr>
        <p:txBody>
          <a:bodyPr lIns="0" tIns="0" rIns="0" bIns="0">
            <a:spAutoFit/>
          </a:bodyPr>
          <a:lstStyle>
            <a:lvl1pPr indent="127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914400" eaLnBrk="1">
              <a:lnSpc>
                <a:spcPts val="1100"/>
              </a:lnSpc>
              <a:spcBef>
                <a:spcPts val="100"/>
              </a:spcBef>
              <a:defRPr/>
            </a:pPr>
            <a:r>
              <a:rPr lang="it-IT" altLang="it-IT" sz="1000">
                <a:solidFill>
                  <a:srgbClr val="231F20"/>
                </a:solidFill>
                <a:latin typeface="Arial" panose="020B0604020202020204" pitchFamily="34" charset="0"/>
                <a:cs typeface="Arial" panose="020B0604020202020204" pitchFamily="34" charset="0"/>
                <a:sym typeface="Arial" panose="020B0604020202020204" pitchFamily="34" charset="0"/>
              </a:rPr>
              <a:t>PROVINCIA  DI PIACENZA</a:t>
            </a:r>
          </a:p>
        </p:txBody>
      </p:sp>
      <p:sp>
        <p:nvSpPr>
          <p:cNvPr id="2081" name="Rectangle 33">
            <a:extLst>
              <a:ext uri="{FF2B5EF4-FFF2-40B4-BE49-F238E27FC236}">
                <a16:creationId xmlns:a16="http://schemas.microsoft.com/office/drawing/2014/main" id="{E82EC9C3-5763-4A61-BCA3-40329D9B3263}"/>
              </a:ext>
            </a:extLst>
          </p:cNvPr>
          <p:cNvSpPr>
            <a:spLocks noGrp="1"/>
          </p:cNvSpPr>
          <p:nvPr>
            <p:ph type="sldNum" sz="quarter" idx="2"/>
          </p:nvPr>
        </p:nvSpPr>
        <p:spPr bwMode="auto">
          <a:xfrm>
            <a:off x="22869525" y="12758738"/>
            <a:ext cx="295275" cy="304800"/>
          </a:xfrm>
          <a:prstGeom prst="rect">
            <a:avLst/>
          </a:prstGeom>
          <a:noFill/>
          <a:ln>
            <a:noFill/>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86815099-5016-4242-9E27-E6C14F489E40}"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1108075" rtl="0" eaLnBrk="0" fontAlgn="base" hangingPunct="0">
        <a:spcBef>
          <a:spcPct val="0"/>
        </a:spcBef>
        <a:spcAft>
          <a:spcPct val="0"/>
        </a:spcAft>
        <a:defRPr sz="2000" kern="1200">
          <a:solidFill>
            <a:srgbClr val="000000"/>
          </a:solidFill>
          <a:latin typeface="+mj-lt"/>
          <a:ea typeface="+mj-ea"/>
          <a:cs typeface="+mj-cs"/>
          <a:sym typeface="Calibri" panose="020F0502020204030204" pitchFamily="34" charset="0"/>
        </a:defRPr>
      </a:lvl1pPr>
      <a:lvl2pPr algn="l" defTabSz="1108075" rtl="0"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l" defTabSz="1108075" rtl="0"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l" defTabSz="1108075" rtl="0"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l" defTabSz="1108075" rtl="0"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l" defTabSz="1108075" rtl="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l" defTabSz="1108075" rtl="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l" defTabSz="1108075" rtl="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l" defTabSz="1108075" rtl="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algn="l" defTabSz="1108075" rtl="0" eaLnBrk="0" fontAlgn="base" hangingPunct="0">
        <a:spcBef>
          <a:spcPct val="0"/>
        </a:spcBef>
        <a:spcAft>
          <a:spcPct val="0"/>
        </a:spcAft>
        <a:defRPr sz="2000" kern="1200">
          <a:solidFill>
            <a:srgbClr val="000000"/>
          </a:solidFill>
          <a:latin typeface="+mn-lt"/>
          <a:ea typeface="+mn-ea"/>
          <a:cs typeface="+mn-cs"/>
          <a:sym typeface="Calibri" panose="020F0502020204030204" pitchFamily="34" charset="0"/>
        </a:defRPr>
      </a:lvl1pPr>
      <a:lvl2pPr indent="457200" algn="l" defTabSz="1108075" rtl="0" eaLnBrk="0" fontAlgn="base" hangingPunct="0">
        <a:spcBef>
          <a:spcPct val="0"/>
        </a:spcBef>
        <a:spcAft>
          <a:spcPct val="0"/>
        </a:spcAft>
        <a:defRPr sz="2000" kern="1200">
          <a:solidFill>
            <a:srgbClr val="000000"/>
          </a:solidFill>
          <a:latin typeface="+mn-lt"/>
          <a:ea typeface="+mn-ea"/>
          <a:cs typeface="+mn-cs"/>
          <a:sym typeface="Calibri" panose="020F0502020204030204" pitchFamily="34" charset="0"/>
        </a:defRPr>
      </a:lvl2pPr>
      <a:lvl3pPr indent="914400" algn="l" defTabSz="1108075" rtl="0" eaLnBrk="0" fontAlgn="base" hangingPunct="0">
        <a:spcBef>
          <a:spcPct val="0"/>
        </a:spcBef>
        <a:spcAft>
          <a:spcPct val="0"/>
        </a:spcAft>
        <a:defRPr sz="2000" kern="1200">
          <a:solidFill>
            <a:srgbClr val="000000"/>
          </a:solidFill>
          <a:latin typeface="+mn-lt"/>
          <a:ea typeface="+mn-ea"/>
          <a:cs typeface="+mn-cs"/>
          <a:sym typeface="Calibri" panose="020F0502020204030204" pitchFamily="34" charset="0"/>
        </a:defRPr>
      </a:lvl3pPr>
      <a:lvl4pPr indent="1371600" algn="l" defTabSz="1108075" rtl="0" eaLnBrk="0" fontAlgn="base" hangingPunct="0">
        <a:spcBef>
          <a:spcPct val="0"/>
        </a:spcBef>
        <a:spcAft>
          <a:spcPct val="0"/>
        </a:spcAft>
        <a:defRPr sz="2000" kern="1200">
          <a:solidFill>
            <a:srgbClr val="000000"/>
          </a:solidFill>
          <a:latin typeface="+mn-lt"/>
          <a:ea typeface="+mn-ea"/>
          <a:cs typeface="+mn-cs"/>
          <a:sym typeface="Calibri" panose="020F0502020204030204" pitchFamily="34" charset="0"/>
        </a:defRPr>
      </a:lvl4pPr>
      <a:lvl5pPr indent="1828800" algn="l" defTabSz="1108075" rtl="0" eaLnBrk="0" fontAlgn="base" hangingPunct="0">
        <a:spcBef>
          <a:spcPct val="0"/>
        </a:spcBef>
        <a:spcAft>
          <a:spcPct val="0"/>
        </a:spcAft>
        <a:defRPr sz="20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ptavpiacenza.it/" TargetMode="External"/><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ptavpiacenza.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bg-ptav-b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6529050" cy="137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2"/>
          <p:cNvSpPr txBox="1">
            <a:spLocks/>
          </p:cNvSpPr>
          <p:nvPr/>
        </p:nvSpPr>
        <p:spPr bwMode="auto">
          <a:xfrm>
            <a:off x="14136216" y="9889964"/>
            <a:ext cx="9020647" cy="87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10888" tIns="110888" rIns="110888" bIns="110888" anchor="ctr">
            <a:spAutoFit/>
          </a:bodyPr>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r" eaLnBrk="1"/>
            <a:r>
              <a:rPr lang="it-IT" altLang="it-IT" sz="4200" b="1" dirty="0">
                <a:solidFill>
                  <a:srgbClr val="D93831"/>
                </a:solidFill>
              </a:rPr>
              <a:t>INCONTRO CON I COMUNI</a:t>
            </a:r>
          </a:p>
        </p:txBody>
      </p:sp>
      <p:sp>
        <p:nvSpPr>
          <p:cNvPr id="3076" name="Text Box 3"/>
          <p:cNvSpPr txBox="1">
            <a:spLocks/>
          </p:cNvSpPr>
          <p:nvPr/>
        </p:nvSpPr>
        <p:spPr bwMode="auto">
          <a:xfrm>
            <a:off x="12552040" y="11080750"/>
            <a:ext cx="10604823" cy="71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10888" tIns="110888" rIns="110888" bIns="110888">
            <a:spAutoFit/>
          </a:bodyPr>
          <a:lstStyle>
            <a:lvl1pP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r"/>
            <a:r>
              <a:rPr lang="it-IT" altLang="it-IT" sz="3200" b="1" dirty="0">
                <a:solidFill>
                  <a:srgbClr val="434343"/>
                </a:solidFill>
              </a:rPr>
              <a:t>Piano Territoriale di Area Vasta - Piacenza </a:t>
            </a:r>
            <a:r>
              <a:rPr lang="it-IT" altLang="it-IT" sz="3200" dirty="0">
                <a:solidFill>
                  <a:srgbClr val="DA3831"/>
                </a:solidFill>
              </a:rPr>
              <a:t>|</a:t>
            </a:r>
            <a:r>
              <a:rPr lang="it-IT" altLang="it-IT" sz="3200" b="1" dirty="0">
                <a:solidFill>
                  <a:srgbClr val="434343"/>
                </a:solidFill>
              </a:rPr>
              <a:t> </a:t>
            </a:r>
            <a:r>
              <a:rPr lang="it-IT" altLang="it-IT" sz="3200" b="1">
                <a:solidFill>
                  <a:srgbClr val="434343"/>
                </a:solidFill>
              </a:rPr>
              <a:t>13 LUGLIO </a:t>
            </a:r>
            <a:r>
              <a:rPr lang="it-IT" altLang="it-IT" sz="3200" b="1" dirty="0">
                <a:solidFill>
                  <a:srgbClr val="434343"/>
                </a:solidFill>
              </a:rPr>
              <a:t>2021</a:t>
            </a:r>
          </a:p>
        </p:txBody>
      </p:sp>
      <p:sp>
        <p:nvSpPr>
          <p:cNvPr id="3077" name="Line 4" descr="Google Shape;181;p33"/>
          <p:cNvSpPr>
            <a:spLocks noChangeShapeType="1"/>
          </p:cNvSpPr>
          <p:nvPr/>
        </p:nvSpPr>
        <p:spPr bwMode="auto">
          <a:xfrm>
            <a:off x="17232560" y="10890448"/>
            <a:ext cx="5776665" cy="29965"/>
          </a:xfrm>
          <a:prstGeom prst="line">
            <a:avLst/>
          </a:prstGeom>
          <a:noFill/>
          <a:ln w="22225">
            <a:solidFill>
              <a:srgbClr val="D83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it-IT"/>
          </a:p>
        </p:txBody>
      </p:sp>
    </p:spTree>
    <p:extLst>
      <p:ext uri="{BB962C8B-B14F-4D97-AF65-F5344CB8AC3E}">
        <p14:creationId xmlns:p14="http://schemas.microsoft.com/office/powerpoint/2010/main" val="262146160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descr="Google Shape;181;p33">
            <a:extLst>
              <a:ext uri="{FF2B5EF4-FFF2-40B4-BE49-F238E27FC236}">
                <a16:creationId xmlns:a16="http://schemas.microsoft.com/office/drawing/2014/main" id="{A247E14F-5D9B-478A-89C4-2214360228BC}"/>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9219" name="Text Box 3">
            <a:extLst>
              <a:ext uri="{FF2B5EF4-FFF2-40B4-BE49-F238E27FC236}">
                <a16:creationId xmlns:a16="http://schemas.microsoft.com/office/drawing/2014/main" id="{DB675F3E-D050-438B-9D32-A4AA5B721940}"/>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a:solidFill>
                  <a:srgbClr val="D93831"/>
                </a:solidFill>
              </a:rPr>
              <a:t>GLI OBIETTIVI STRATEGICI E LA VISIONE</a:t>
            </a:r>
          </a:p>
        </p:txBody>
      </p:sp>
      <p:pic>
        <p:nvPicPr>
          <p:cNvPr id="9220" name="Immagine 2">
            <a:extLst>
              <a:ext uri="{FF2B5EF4-FFF2-40B4-BE49-F238E27FC236}">
                <a16:creationId xmlns:a16="http://schemas.microsoft.com/office/drawing/2014/main" id="{F05F5400-1838-48FD-B1A1-FF2AFDA3C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408" y="2033464"/>
            <a:ext cx="10153128" cy="1130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7120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descr="Google Shape;181;p33">
            <a:extLst>
              <a:ext uri="{FF2B5EF4-FFF2-40B4-BE49-F238E27FC236}">
                <a16:creationId xmlns:a16="http://schemas.microsoft.com/office/drawing/2014/main" id="{CC06DF1E-201B-4AFF-9548-7D29CAA64968}"/>
              </a:ext>
            </a:extLst>
          </p:cNvPr>
          <p:cNvSpPr>
            <a:spLocks noChangeShapeType="1"/>
          </p:cNvSpPr>
          <p:nvPr/>
        </p:nvSpPr>
        <p:spPr bwMode="auto">
          <a:xfrm flipV="1">
            <a:off x="311150" y="1689100"/>
            <a:ext cx="3527923" cy="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0243" name="Text Box 3">
            <a:extLst>
              <a:ext uri="{FF2B5EF4-FFF2-40B4-BE49-F238E27FC236}">
                <a16:creationId xmlns:a16="http://schemas.microsoft.com/office/drawing/2014/main" id="{558C48E8-D99F-46A6-94A7-9D711F4A4211}"/>
              </a:ext>
            </a:extLst>
          </p:cNvPr>
          <p:cNvSpPr txBox="1">
            <a:spLocks/>
          </p:cNvSpPr>
          <p:nvPr/>
        </p:nvSpPr>
        <p:spPr bwMode="auto">
          <a:xfrm>
            <a:off x="311150" y="684213"/>
            <a:ext cx="9078913"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LA VISIONE</a:t>
            </a:r>
          </a:p>
        </p:txBody>
      </p:sp>
      <p:pic>
        <p:nvPicPr>
          <p:cNvPr id="10244" name="Immagine 1">
            <a:extLst>
              <a:ext uri="{FF2B5EF4-FFF2-40B4-BE49-F238E27FC236}">
                <a16:creationId xmlns:a16="http://schemas.microsoft.com/office/drawing/2014/main" id="{347826E9-88CC-4370-B769-60ACC3390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2609528"/>
            <a:ext cx="9581139" cy="904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0274051D-CCAF-4270-8208-AC056410CA75}"/>
              </a:ext>
            </a:extLst>
          </p:cNvPr>
          <p:cNvPicPr>
            <a:picLocks noChangeAspect="1"/>
          </p:cNvPicPr>
          <p:nvPr/>
        </p:nvPicPr>
        <p:blipFill>
          <a:blip r:embed="rId4"/>
          <a:stretch>
            <a:fillRect/>
          </a:stretch>
        </p:blipFill>
        <p:spPr>
          <a:xfrm>
            <a:off x="11399912" y="3257600"/>
            <a:ext cx="11521279" cy="770298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4" name="Tabella 3">
            <a:extLst>
              <a:ext uri="{FF2B5EF4-FFF2-40B4-BE49-F238E27FC236}">
                <a16:creationId xmlns:a16="http://schemas.microsoft.com/office/drawing/2014/main" id="{759B8E0B-0BCB-4AB9-A0AB-916EF2145ECD}"/>
              </a:ext>
            </a:extLst>
          </p:cNvPr>
          <p:cNvGraphicFramePr>
            <a:graphicFrameLocks noGrp="1"/>
          </p:cNvGraphicFramePr>
          <p:nvPr>
            <p:extLst>
              <p:ext uri="{D42A27DB-BD31-4B8C-83A1-F6EECF244321}">
                <p14:modId xmlns:p14="http://schemas.microsoft.com/office/powerpoint/2010/main" val="3407195323"/>
              </p:ext>
            </p:extLst>
          </p:nvPr>
        </p:nvGraphicFramePr>
        <p:xfrm>
          <a:off x="5063208" y="3689648"/>
          <a:ext cx="17641960" cy="9784343"/>
        </p:xfrm>
        <a:graphic>
          <a:graphicData uri="http://schemas.openxmlformats.org/drawingml/2006/table">
            <a:tbl>
              <a:tblPr firstRow="1" bandRow="1">
                <a:tableStyleId>{5C22544A-7EE6-4342-B048-85BDC9FD1C3A}</a:tableStyleId>
              </a:tblPr>
              <a:tblGrid>
                <a:gridCol w="7560840">
                  <a:extLst>
                    <a:ext uri="{9D8B030D-6E8A-4147-A177-3AD203B41FA5}">
                      <a16:colId xmlns:a16="http://schemas.microsoft.com/office/drawing/2014/main" val="1184831806"/>
                    </a:ext>
                  </a:extLst>
                </a:gridCol>
                <a:gridCol w="1344515">
                  <a:extLst>
                    <a:ext uri="{9D8B030D-6E8A-4147-A177-3AD203B41FA5}">
                      <a16:colId xmlns:a16="http://schemas.microsoft.com/office/drawing/2014/main" val="1628647578"/>
                    </a:ext>
                  </a:extLst>
                </a:gridCol>
                <a:gridCol w="7239533">
                  <a:extLst>
                    <a:ext uri="{9D8B030D-6E8A-4147-A177-3AD203B41FA5}">
                      <a16:colId xmlns:a16="http://schemas.microsoft.com/office/drawing/2014/main" val="3912500249"/>
                    </a:ext>
                  </a:extLst>
                </a:gridCol>
                <a:gridCol w="1497072">
                  <a:extLst>
                    <a:ext uri="{9D8B030D-6E8A-4147-A177-3AD203B41FA5}">
                      <a16:colId xmlns:a16="http://schemas.microsoft.com/office/drawing/2014/main" val="2956503877"/>
                    </a:ext>
                  </a:extLst>
                </a:gridCol>
              </a:tblGrid>
              <a:tr h="1040970">
                <a:tc gridSpan="2">
                  <a:txBody>
                    <a:bodyPr/>
                    <a:lstStyle/>
                    <a:p>
                      <a:pPr algn="ctr">
                        <a:lnSpc>
                          <a:spcPct val="150000"/>
                        </a:lnSpc>
                        <a:spcAft>
                          <a:spcPts val="800"/>
                        </a:spcAft>
                      </a:pPr>
                      <a:r>
                        <a:rPr lang="it-IT" sz="2800" dirty="0">
                          <a:effectLst/>
                        </a:rPr>
                        <a:t>Situazione attuale</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gridSpan="2">
                  <a:txBody>
                    <a:bodyPr/>
                    <a:lstStyle/>
                    <a:p>
                      <a:pPr algn="ctr">
                        <a:lnSpc>
                          <a:spcPct val="150000"/>
                        </a:lnSpc>
                        <a:spcAft>
                          <a:spcPts val="800"/>
                        </a:spcAft>
                      </a:pPr>
                      <a:r>
                        <a:rPr lang="it-IT" sz="2800" dirty="0">
                          <a:effectLst/>
                        </a:rPr>
                        <a:t>PTCP 2010</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3786521816"/>
                  </a:ext>
                </a:extLst>
              </a:tr>
              <a:tr h="503507">
                <a:tc>
                  <a:txBody>
                    <a:bodyPr/>
                    <a:lstStyle/>
                    <a:p>
                      <a:pPr algn="l">
                        <a:lnSpc>
                          <a:spcPct val="150000"/>
                        </a:lnSpc>
                        <a:spcAft>
                          <a:spcPts val="800"/>
                        </a:spcAft>
                      </a:pPr>
                      <a:r>
                        <a:rPr lang="it-IT" sz="2400" dirty="0">
                          <a:effectLst/>
                        </a:rPr>
                        <a:t>Tasso di disoccupazione 2018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5,6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Tasso di disoccupazione 2007</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dirty="0">
                          <a:effectLst/>
                        </a:rPr>
                        <a:t>2,2%</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9598564"/>
                  </a:ext>
                </a:extLst>
              </a:tr>
              <a:tr h="1065064">
                <a:tc>
                  <a:txBody>
                    <a:bodyPr/>
                    <a:lstStyle/>
                    <a:p>
                      <a:pPr algn="l">
                        <a:lnSpc>
                          <a:spcPct val="150000"/>
                        </a:lnSpc>
                        <a:spcAft>
                          <a:spcPts val="800"/>
                        </a:spcAft>
                      </a:pPr>
                      <a:r>
                        <a:rPr lang="it-IT" sz="2400" dirty="0">
                          <a:effectLst/>
                        </a:rPr>
                        <a:t>Saldo demografico decennale (media annua 2009-2018)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dirty="0">
                          <a:effectLst/>
                        </a:rPr>
                        <a:t>+ 752</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Saldo demografico decennale (media annua 1998-2007)</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+1963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114740"/>
                  </a:ext>
                </a:extLst>
              </a:tr>
              <a:tr h="795922">
                <a:tc>
                  <a:txBody>
                    <a:bodyPr/>
                    <a:lstStyle/>
                    <a:p>
                      <a:pPr algn="l">
                        <a:lnSpc>
                          <a:spcPct val="150000"/>
                        </a:lnSpc>
                        <a:spcAft>
                          <a:spcPts val="800"/>
                        </a:spcAft>
                      </a:pPr>
                      <a:r>
                        <a:rPr lang="it-IT" sz="2400">
                          <a:effectLst/>
                        </a:rPr>
                        <a:t>Popolazione residente prevista al 2035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dirty="0">
                          <a:effectLst/>
                        </a:rPr>
                        <a:t>284.313</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Popolazione residente prevista al 2028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317.054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2839625"/>
                  </a:ext>
                </a:extLst>
              </a:tr>
              <a:tr h="795922">
                <a:tc>
                  <a:txBody>
                    <a:bodyPr/>
                    <a:lstStyle/>
                    <a:p>
                      <a:pPr algn="l">
                        <a:lnSpc>
                          <a:spcPct val="150000"/>
                        </a:lnSpc>
                        <a:spcAft>
                          <a:spcPts val="800"/>
                        </a:spcAft>
                      </a:pPr>
                      <a:r>
                        <a:rPr lang="it-IT" sz="2400">
                          <a:effectLst/>
                        </a:rPr>
                        <a:t>Incidenza percentuale degli immigrati (2018)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14,7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Incidenza percentuale degli immigrati (2007)</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254428"/>
                  </a:ext>
                </a:extLst>
              </a:tr>
              <a:tr h="795922">
                <a:tc>
                  <a:txBody>
                    <a:bodyPr/>
                    <a:lstStyle/>
                    <a:p>
                      <a:pPr algn="l">
                        <a:lnSpc>
                          <a:spcPct val="150000"/>
                        </a:lnSpc>
                        <a:spcAft>
                          <a:spcPts val="800"/>
                        </a:spcAft>
                      </a:pPr>
                      <a:r>
                        <a:rPr lang="it-IT" sz="2400" dirty="0">
                          <a:effectLst/>
                        </a:rPr>
                        <a:t>Variazione delle forze in età da lavoro al 2028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Variazione delle forze in età da lavoro al 2028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050497"/>
                  </a:ext>
                </a:extLst>
              </a:tr>
              <a:tr h="795922">
                <a:tc>
                  <a:txBody>
                    <a:bodyPr/>
                    <a:lstStyle/>
                    <a:p>
                      <a:pPr algn="l">
                        <a:lnSpc>
                          <a:spcPct val="150000"/>
                        </a:lnSpc>
                        <a:spcAft>
                          <a:spcPts val="800"/>
                        </a:spcAft>
                      </a:pPr>
                      <a:r>
                        <a:rPr lang="it-IT" sz="2400">
                          <a:effectLst/>
                        </a:rPr>
                        <a:t>Variazione del valore aggiunto 2007-2017 - PC</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+ 6,9%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Variazione del valore aggiunto 1996-2006 - PC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464159"/>
                  </a:ext>
                </a:extLst>
              </a:tr>
              <a:tr h="795922">
                <a:tc>
                  <a:txBody>
                    <a:bodyPr/>
                    <a:lstStyle/>
                    <a:p>
                      <a:pPr algn="l">
                        <a:lnSpc>
                          <a:spcPct val="150000"/>
                        </a:lnSpc>
                        <a:spcAft>
                          <a:spcPts val="800"/>
                        </a:spcAft>
                      </a:pPr>
                      <a:r>
                        <a:rPr lang="it-IT" sz="2400">
                          <a:effectLst/>
                        </a:rPr>
                        <a:t>Variazione del valore aggiunto 2007-2017 - ER</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+15,7%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Variazione del valore aggiunto 1996-2006 - ER</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9974967"/>
                  </a:ext>
                </a:extLst>
              </a:tr>
              <a:tr h="1065064">
                <a:tc>
                  <a:txBody>
                    <a:bodyPr/>
                    <a:lstStyle/>
                    <a:p>
                      <a:pPr algn="l">
                        <a:lnSpc>
                          <a:spcPct val="150000"/>
                        </a:lnSpc>
                        <a:spcAft>
                          <a:spcPts val="800"/>
                        </a:spcAft>
                      </a:pPr>
                      <a:r>
                        <a:rPr lang="it-IT" sz="2400">
                          <a:effectLst/>
                        </a:rPr>
                        <a:t>Variazione del valore aggiunto pro-capite 2007-2017 - PC</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+4,3%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Variazione del valore aggiunto pro-capite 1996 - 2006- PC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093025"/>
                  </a:ext>
                </a:extLst>
              </a:tr>
              <a:tr h="1065064">
                <a:tc>
                  <a:txBody>
                    <a:bodyPr/>
                    <a:lstStyle/>
                    <a:p>
                      <a:pPr algn="l">
                        <a:lnSpc>
                          <a:spcPct val="150000"/>
                        </a:lnSpc>
                        <a:spcAft>
                          <a:spcPts val="800"/>
                        </a:spcAft>
                      </a:pPr>
                      <a:r>
                        <a:rPr lang="it-IT" sz="2400">
                          <a:effectLst/>
                        </a:rPr>
                        <a:t>Variazione del valore aggiunto pro-capite 2007-2017 - ER</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+10,4%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Variazione del valore aggiunto pro-capite 1996-2006 - ER</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dirty="0">
                          <a:effectLst/>
                        </a:rPr>
                        <a:t>+11%</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109194"/>
                  </a:ext>
                </a:extLst>
              </a:tr>
              <a:tr h="1065064">
                <a:tc>
                  <a:txBody>
                    <a:bodyPr/>
                    <a:lstStyle/>
                    <a:p>
                      <a:pPr algn="l">
                        <a:lnSpc>
                          <a:spcPct val="150000"/>
                        </a:lnSpc>
                        <a:spcAft>
                          <a:spcPts val="800"/>
                        </a:spcAft>
                      </a:pPr>
                      <a:r>
                        <a:rPr lang="it-IT" sz="2400">
                          <a:effectLst/>
                        </a:rPr>
                        <a:t>N° di superamenti della qualità dell'aria (PM10) 2017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a:effectLst/>
                        </a:rPr>
                        <a:t>83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it-IT" sz="2400" dirty="0">
                          <a:effectLst/>
                        </a:rPr>
                        <a:t>N° di superamenti della qualità dell'aria (PM10) 2008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it-IT" sz="2400" dirty="0">
                          <a:effectLst/>
                        </a:rPr>
                        <a:t>85</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1700650"/>
                  </a:ext>
                </a:extLst>
              </a:tr>
            </a:tbl>
          </a:graphicData>
        </a:graphic>
      </p:graphicFrame>
      <p:sp>
        <p:nvSpPr>
          <p:cNvPr id="5" name="CasellaDiTesto 4">
            <a:extLst>
              <a:ext uri="{FF2B5EF4-FFF2-40B4-BE49-F238E27FC236}">
                <a16:creationId xmlns:a16="http://schemas.microsoft.com/office/drawing/2014/main" id="{4AC5BEE9-2131-4AB2-A17D-0BC905EC4852}"/>
              </a:ext>
            </a:extLst>
          </p:cNvPr>
          <p:cNvSpPr txBox="1"/>
          <p:nvPr/>
        </p:nvSpPr>
        <p:spPr>
          <a:xfrm>
            <a:off x="11399912" y="2033464"/>
            <a:ext cx="5256584" cy="830997"/>
          </a:xfrm>
          <a:prstGeom prst="rect">
            <a:avLst/>
          </a:prstGeom>
          <a:solidFill>
            <a:srgbClr val="CCECFF"/>
          </a:solidFill>
        </p:spPr>
        <p:txBody>
          <a:bodyPr wrap="square" rtlCol="0" anchor="ctr">
            <a:spAutoFit/>
          </a:bodyPr>
          <a:lstStyle/>
          <a:p>
            <a:pPr algn="ctr"/>
            <a:r>
              <a:rPr lang="it-IT" sz="4800" dirty="0"/>
              <a:t>IERI E OGGI</a:t>
            </a:r>
          </a:p>
        </p:txBody>
      </p:sp>
    </p:spTree>
    <p:extLst>
      <p:ext uri="{BB962C8B-B14F-4D97-AF65-F5344CB8AC3E}">
        <p14:creationId xmlns:p14="http://schemas.microsoft.com/office/powerpoint/2010/main" val="35945509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1132076274"/>
              </p:ext>
            </p:extLst>
          </p:nvPr>
        </p:nvGraphicFramePr>
        <p:xfrm>
          <a:off x="1682254" y="3148350"/>
          <a:ext cx="6336704" cy="9761200"/>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val="2414601961"/>
                    </a:ext>
                  </a:extLst>
                </a:gridCol>
              </a:tblGrid>
              <a:tr h="936104">
                <a:tc>
                  <a:txBody>
                    <a:bodyPr/>
                    <a:lstStyle/>
                    <a:p>
                      <a:pPr algn="ctr"/>
                      <a:r>
                        <a:rPr lang="it-IT" sz="3200" dirty="0"/>
                        <a:t>popolazione</a:t>
                      </a:r>
                    </a:p>
                  </a:txBody>
                  <a:tcPr anchor="ctr"/>
                </a:tc>
                <a:extLst>
                  <a:ext uri="{0D108BD9-81ED-4DB2-BD59-A6C34878D82A}">
                    <a16:rowId xmlns:a16="http://schemas.microsoft.com/office/drawing/2014/main" val="303444399"/>
                  </a:ext>
                </a:extLst>
              </a:tr>
              <a:tr h="504056">
                <a:tc>
                  <a:txBody>
                    <a:bodyPr/>
                    <a:lstStyle/>
                    <a:p>
                      <a:r>
                        <a:rPr lang="it-IT" sz="2400" dirty="0"/>
                        <a:t>Saldo naturale costantemente negativo</a:t>
                      </a:r>
                    </a:p>
                  </a:txBody>
                  <a:tcPr/>
                </a:tc>
                <a:extLst>
                  <a:ext uri="{0D108BD9-81ED-4DB2-BD59-A6C34878D82A}">
                    <a16:rowId xmlns:a16="http://schemas.microsoft.com/office/drawing/2014/main" val="3022643381"/>
                  </a:ext>
                </a:extLst>
              </a:tr>
              <a:tr h="370840">
                <a:tc>
                  <a:txBody>
                    <a:bodyPr/>
                    <a:lstStyle/>
                    <a:p>
                      <a:r>
                        <a:rPr lang="it-IT" sz="2400" dirty="0"/>
                        <a:t>Bassi tassi nuzialità e natalità</a:t>
                      </a:r>
                    </a:p>
                  </a:txBody>
                  <a:tcPr/>
                </a:tc>
                <a:extLst>
                  <a:ext uri="{0D108BD9-81ED-4DB2-BD59-A6C34878D82A}">
                    <a16:rowId xmlns:a16="http://schemas.microsoft.com/office/drawing/2014/main" val="1099696059"/>
                  </a:ext>
                </a:extLst>
              </a:tr>
              <a:tr h="370840">
                <a:tc>
                  <a:txBody>
                    <a:bodyPr/>
                    <a:lstStyle/>
                    <a:p>
                      <a:r>
                        <a:rPr lang="it-IT" sz="2400" dirty="0"/>
                        <a:t>Alta incidenza immigrati (15%) rispetto a media regionale (12%) e nazionale (9%)</a:t>
                      </a:r>
                    </a:p>
                  </a:txBody>
                  <a:tcPr/>
                </a:tc>
                <a:extLst>
                  <a:ext uri="{0D108BD9-81ED-4DB2-BD59-A6C34878D82A}">
                    <a16:rowId xmlns:a16="http://schemas.microsoft.com/office/drawing/2014/main" val="1044630784"/>
                  </a:ext>
                </a:extLst>
              </a:tr>
              <a:tr h="370840">
                <a:tc>
                  <a:txBody>
                    <a:bodyPr/>
                    <a:lstStyle/>
                    <a:p>
                      <a:r>
                        <a:rPr lang="it-IT" sz="2400" dirty="0"/>
                        <a:t>Saldo migratorio positivo ma in forte riduzione</a:t>
                      </a:r>
                    </a:p>
                  </a:txBody>
                  <a:tcPr/>
                </a:tc>
                <a:extLst>
                  <a:ext uri="{0D108BD9-81ED-4DB2-BD59-A6C34878D82A}">
                    <a16:rowId xmlns:a16="http://schemas.microsoft.com/office/drawing/2014/main" val="2401474110"/>
                  </a:ext>
                </a:extLst>
              </a:tr>
              <a:tr h="370840">
                <a:tc>
                  <a:txBody>
                    <a:bodyPr/>
                    <a:lstStyle/>
                    <a:p>
                      <a:r>
                        <a:rPr lang="it-IT" sz="2400" dirty="0"/>
                        <a:t>Invecchiamento popolazione</a:t>
                      </a:r>
                    </a:p>
                  </a:txBody>
                  <a:tcPr/>
                </a:tc>
                <a:extLst>
                  <a:ext uri="{0D108BD9-81ED-4DB2-BD59-A6C34878D82A}">
                    <a16:rowId xmlns:a16="http://schemas.microsoft.com/office/drawing/2014/main" val="4254906534"/>
                  </a:ext>
                </a:extLst>
              </a:tr>
              <a:tr h="370840">
                <a:tc>
                  <a:txBody>
                    <a:bodyPr/>
                    <a:lstStyle/>
                    <a:p>
                      <a:r>
                        <a:rPr lang="it-IT" sz="2400" dirty="0"/>
                        <a:t>Spopolamento aree interne</a:t>
                      </a:r>
                    </a:p>
                  </a:txBody>
                  <a:tcPr/>
                </a:tc>
                <a:extLst>
                  <a:ext uri="{0D108BD9-81ED-4DB2-BD59-A6C34878D82A}">
                    <a16:rowId xmlns:a16="http://schemas.microsoft.com/office/drawing/2014/main" val="586668219"/>
                  </a:ext>
                </a:extLst>
              </a:tr>
              <a:tr h="370840">
                <a:tc>
                  <a:txBody>
                    <a:bodyPr/>
                    <a:lstStyle/>
                    <a:p>
                      <a:r>
                        <a:rPr lang="it-IT" sz="2400" dirty="0"/>
                        <a:t>Elevata vulnerabilità socio economica delle are interne</a:t>
                      </a:r>
                    </a:p>
                  </a:txBody>
                  <a:tcPr/>
                </a:tc>
                <a:extLst>
                  <a:ext uri="{0D108BD9-81ED-4DB2-BD59-A6C34878D82A}">
                    <a16:rowId xmlns:a16="http://schemas.microsoft.com/office/drawing/2014/main" val="3547315793"/>
                  </a:ext>
                </a:extLst>
              </a:tr>
              <a:tr h="370840">
                <a:tc>
                  <a:txBody>
                    <a:bodyPr/>
                    <a:lstStyle/>
                    <a:p>
                      <a:r>
                        <a:rPr lang="it-IT" sz="2400" dirty="0"/>
                        <a:t>Tenuta demografica  in alcuni centri della prima fascia appenninica</a:t>
                      </a:r>
                    </a:p>
                  </a:txBody>
                  <a:tcPr/>
                </a:tc>
                <a:extLst>
                  <a:ext uri="{0D108BD9-81ED-4DB2-BD59-A6C34878D82A}">
                    <a16:rowId xmlns:a16="http://schemas.microsoft.com/office/drawing/2014/main" val="3024166223"/>
                  </a:ext>
                </a:extLst>
              </a:tr>
              <a:tr h="370840">
                <a:tc>
                  <a:txBody>
                    <a:bodyPr/>
                    <a:lstStyle/>
                    <a:p>
                      <a:r>
                        <a:rPr lang="it-IT" sz="2400" dirty="0"/>
                        <a:t>Resilienza del sistema sociale in termini di livelli di istruzione, servizi all’infanzia, partecipazione alla vita politica, parità di genere</a:t>
                      </a:r>
                    </a:p>
                  </a:txBody>
                  <a:tcPr/>
                </a:tc>
                <a:extLst>
                  <a:ext uri="{0D108BD9-81ED-4DB2-BD59-A6C34878D82A}">
                    <a16:rowId xmlns:a16="http://schemas.microsoft.com/office/drawing/2014/main" val="2400640539"/>
                  </a:ext>
                </a:extLst>
              </a:tr>
              <a:tr h="370840">
                <a:tc>
                  <a:txBody>
                    <a:bodyPr/>
                    <a:lstStyle/>
                    <a:p>
                      <a:r>
                        <a:rPr lang="it-IT" sz="2400" dirty="0"/>
                        <a:t>Pressione sul welfare </a:t>
                      </a:r>
                    </a:p>
                  </a:txBody>
                  <a:tcPr/>
                </a:tc>
                <a:extLst>
                  <a:ext uri="{0D108BD9-81ED-4DB2-BD59-A6C34878D82A}">
                    <a16:rowId xmlns:a16="http://schemas.microsoft.com/office/drawing/2014/main" val="1700837127"/>
                  </a:ext>
                </a:extLst>
              </a:tr>
              <a:tr h="370840">
                <a:tc>
                  <a:txBody>
                    <a:bodyPr/>
                    <a:lstStyle/>
                    <a:p>
                      <a:r>
                        <a:rPr lang="it-IT" sz="2400" dirty="0"/>
                        <a:t>Contrazione rapidamente crescente delle forze di lavoro</a:t>
                      </a:r>
                    </a:p>
                  </a:txBody>
                  <a:tcPr/>
                </a:tc>
                <a:extLst>
                  <a:ext uri="{0D108BD9-81ED-4DB2-BD59-A6C34878D82A}">
                    <a16:rowId xmlns:a16="http://schemas.microsoft.com/office/drawing/2014/main" val="3275524865"/>
                  </a:ext>
                </a:extLst>
              </a:tr>
              <a:tr h="370840">
                <a:tc>
                  <a:txBody>
                    <a:bodyPr/>
                    <a:lstStyle/>
                    <a:p>
                      <a:r>
                        <a:rPr lang="it-IT" sz="2400" dirty="0"/>
                        <a:t>Crescente domandi di alloggi per nuove tipologie nuclei famigliari (anziani soli, single, separati/divorziati, immigrati) spesso in difficoltà economiche</a:t>
                      </a:r>
                    </a:p>
                  </a:txBody>
                  <a:tcPr/>
                </a:tc>
                <a:extLst>
                  <a:ext uri="{0D108BD9-81ED-4DB2-BD59-A6C34878D82A}">
                    <a16:rowId xmlns:a16="http://schemas.microsoft.com/office/drawing/2014/main" val="3218284379"/>
                  </a:ext>
                </a:extLst>
              </a:tr>
            </a:tbl>
          </a:graphicData>
        </a:graphic>
      </p:graphicFrame>
      <p:pic>
        <p:nvPicPr>
          <p:cNvPr id="8" name="Immagine 7">
            <a:extLst>
              <a:ext uri="{FF2B5EF4-FFF2-40B4-BE49-F238E27FC236}">
                <a16:creationId xmlns:a16="http://schemas.microsoft.com/office/drawing/2014/main" id="{13EF3702-4DBC-425E-8AFD-594345E99FF9}"/>
              </a:ext>
            </a:extLst>
          </p:cNvPr>
          <p:cNvPicPr>
            <a:picLocks noChangeAspect="1"/>
          </p:cNvPicPr>
          <p:nvPr/>
        </p:nvPicPr>
        <p:blipFill>
          <a:blip r:embed="rId3"/>
          <a:stretch>
            <a:fillRect/>
          </a:stretch>
        </p:blipFill>
        <p:spPr>
          <a:xfrm>
            <a:off x="11543928" y="4435113"/>
            <a:ext cx="8542037" cy="4845773"/>
          </a:xfrm>
          <a:prstGeom prst="rect">
            <a:avLst/>
          </a:prstGeom>
        </p:spPr>
      </p:pic>
      <p:sp>
        <p:nvSpPr>
          <p:cNvPr id="13" name="CasellaDiTesto 12">
            <a:extLst>
              <a:ext uri="{FF2B5EF4-FFF2-40B4-BE49-F238E27FC236}">
                <a16:creationId xmlns:a16="http://schemas.microsoft.com/office/drawing/2014/main" id="{4AD09EB8-8E88-4245-8D0B-3B7266E59603}"/>
              </a:ext>
            </a:extLst>
          </p:cNvPr>
          <p:cNvSpPr txBox="1"/>
          <p:nvPr/>
        </p:nvSpPr>
        <p:spPr>
          <a:xfrm>
            <a:off x="11759952" y="9981104"/>
            <a:ext cx="8707238" cy="26776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rtlCol="0">
            <a:spAutoFit/>
          </a:bodyPr>
          <a:lstStyle/>
          <a:p>
            <a:pPr algn="ctr"/>
            <a:r>
              <a:rPr lang="it-IT" sz="2800" b="1" dirty="0">
                <a:solidFill>
                  <a:srgbClr val="0070C0"/>
                </a:solidFill>
              </a:rPr>
              <a:t>Proiezione al 2035 della attuale fotografia della popolazione:</a:t>
            </a:r>
          </a:p>
          <a:p>
            <a:endParaRPr lang="it-IT" sz="2800" b="1" dirty="0">
              <a:solidFill>
                <a:srgbClr val="0070C0"/>
              </a:solidFill>
            </a:endParaRPr>
          </a:p>
          <a:p>
            <a:pPr marL="342900" indent="-342900">
              <a:buFont typeface="Wingdings" panose="05000000000000000000" pitchFamily="2" charset="2"/>
              <a:buChar char="Ø"/>
            </a:pPr>
            <a:r>
              <a:rPr lang="it-IT" sz="2800" b="1" dirty="0">
                <a:solidFill>
                  <a:srgbClr val="0070C0"/>
                </a:solidFill>
              </a:rPr>
              <a:t>Residenti in età di lavoro – 30.000</a:t>
            </a:r>
          </a:p>
          <a:p>
            <a:pPr marL="342900" indent="-342900">
              <a:buFont typeface="Wingdings" panose="05000000000000000000" pitchFamily="2" charset="2"/>
              <a:buChar char="Ø"/>
            </a:pPr>
            <a:r>
              <a:rPr lang="it-IT" sz="2800" b="1" dirty="0">
                <a:solidFill>
                  <a:srgbClr val="0070C0"/>
                </a:solidFill>
              </a:rPr>
              <a:t>Residenti italiani in età di lavoro – 32.000</a:t>
            </a:r>
          </a:p>
          <a:p>
            <a:pPr marL="342900" indent="-342900">
              <a:buFont typeface="Wingdings" panose="05000000000000000000" pitchFamily="2" charset="2"/>
              <a:buChar char="Ø"/>
            </a:pPr>
            <a:r>
              <a:rPr lang="it-IT" sz="2800" b="1" dirty="0">
                <a:solidFill>
                  <a:srgbClr val="0070C0"/>
                </a:solidFill>
              </a:rPr>
              <a:t>Stranieri in età di lavoro dal 18% al 23%</a:t>
            </a:r>
          </a:p>
        </p:txBody>
      </p:sp>
      <p:sp>
        <p:nvSpPr>
          <p:cNvPr id="15" name="Rettangolo 14">
            <a:extLst>
              <a:ext uri="{FF2B5EF4-FFF2-40B4-BE49-F238E27FC236}">
                <a16:creationId xmlns:a16="http://schemas.microsoft.com/office/drawing/2014/main" id="{3BEE95A1-3455-48C9-A698-6E38169F81EE}"/>
              </a:ext>
            </a:extLst>
          </p:cNvPr>
          <p:cNvSpPr/>
          <p:nvPr/>
        </p:nvSpPr>
        <p:spPr bwMode="auto">
          <a:xfrm>
            <a:off x="9671720" y="3545632"/>
            <a:ext cx="11809312" cy="9761200"/>
          </a:xfrm>
          <a:prstGeom prst="rect">
            <a:avLst/>
          </a:prstGeom>
          <a:solidFill>
            <a:srgbClr val="FFFFFF">
              <a:alpha val="0"/>
            </a:srgbClr>
          </a:solidFill>
          <a:ln w="25400" cap="flat" cmpd="sng" algn="ctr">
            <a:solidFill>
              <a:srgbClr val="FF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6" name="CasellaDiTesto 15">
            <a:extLst>
              <a:ext uri="{FF2B5EF4-FFF2-40B4-BE49-F238E27FC236}">
                <a16:creationId xmlns:a16="http://schemas.microsoft.com/office/drawing/2014/main" id="{1CA6C08C-8F1F-49A2-B012-8B989976BBDD}"/>
              </a:ext>
            </a:extLst>
          </p:cNvPr>
          <p:cNvSpPr txBox="1"/>
          <p:nvPr/>
        </p:nvSpPr>
        <p:spPr>
          <a:xfrm>
            <a:off x="11651940" y="2760494"/>
            <a:ext cx="7848872" cy="400110"/>
          </a:xfrm>
          <a:prstGeom prst="rect">
            <a:avLst/>
          </a:prstGeom>
          <a:noFill/>
        </p:spPr>
        <p:txBody>
          <a:bodyPr wrap="square" rtlCol="0">
            <a:spAutoFit/>
          </a:bodyPr>
          <a:lstStyle/>
          <a:p>
            <a:pPr algn="ctr"/>
            <a:r>
              <a:rPr lang="it-IT" b="1" dirty="0">
                <a:solidFill>
                  <a:srgbClr val="0070C0"/>
                </a:solidFill>
              </a:rPr>
              <a:t>UNO SGUARDO SUL FUTURO</a:t>
            </a:r>
          </a:p>
        </p:txBody>
      </p:sp>
    </p:spTree>
    <p:extLst>
      <p:ext uri="{BB962C8B-B14F-4D97-AF65-F5344CB8AC3E}">
        <p14:creationId xmlns:p14="http://schemas.microsoft.com/office/powerpoint/2010/main" val="21072534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3816024605"/>
              </p:ext>
            </p:extLst>
          </p:nvPr>
        </p:nvGraphicFramePr>
        <p:xfrm>
          <a:off x="2326904" y="3257600"/>
          <a:ext cx="6336704" cy="4724400"/>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val="2414601961"/>
                    </a:ext>
                  </a:extLst>
                </a:gridCol>
              </a:tblGrid>
              <a:tr h="936104">
                <a:tc>
                  <a:txBody>
                    <a:bodyPr/>
                    <a:lstStyle/>
                    <a:p>
                      <a:pPr algn="ctr"/>
                      <a:r>
                        <a:rPr lang="it-IT" sz="3200" dirty="0"/>
                        <a:t>Redditi e ricchezza/Qualità della vita</a:t>
                      </a:r>
                    </a:p>
                  </a:txBody>
                  <a:tcPr anchor="ctr"/>
                </a:tc>
                <a:extLst>
                  <a:ext uri="{0D108BD9-81ED-4DB2-BD59-A6C34878D82A}">
                    <a16:rowId xmlns:a16="http://schemas.microsoft.com/office/drawing/2014/main" val="303444399"/>
                  </a:ext>
                </a:extLst>
              </a:tr>
              <a:tr h="504056">
                <a:tc>
                  <a:txBody>
                    <a:bodyPr/>
                    <a:lstStyle/>
                    <a:p>
                      <a:r>
                        <a:rPr lang="it-IT" sz="2400" dirty="0"/>
                        <a:t>Elevati livelli di reddito pro capite, in linea con i valori regionali e largamente superiori a quelli nazionali</a:t>
                      </a:r>
                    </a:p>
                  </a:txBody>
                  <a:tcPr/>
                </a:tc>
                <a:extLst>
                  <a:ext uri="{0D108BD9-81ED-4DB2-BD59-A6C34878D82A}">
                    <a16:rowId xmlns:a16="http://schemas.microsoft.com/office/drawing/2014/main" val="3022643381"/>
                  </a:ext>
                </a:extLst>
              </a:tr>
              <a:tr h="370840">
                <a:tc>
                  <a:txBody>
                    <a:bodyPr/>
                    <a:lstStyle/>
                    <a:p>
                      <a:r>
                        <a:rPr lang="it-IT" sz="2400" dirty="0"/>
                        <a:t>Valore aggiunto pro capite inferiore a quello regionale anche se superiore a quello nazionale</a:t>
                      </a:r>
                    </a:p>
                  </a:txBody>
                  <a:tcPr/>
                </a:tc>
                <a:extLst>
                  <a:ext uri="{0D108BD9-81ED-4DB2-BD59-A6C34878D82A}">
                    <a16:rowId xmlns:a16="http://schemas.microsoft.com/office/drawing/2014/main" val="1099696059"/>
                  </a:ext>
                </a:extLst>
              </a:tr>
              <a:tr h="370840">
                <a:tc>
                  <a:txBody>
                    <a:bodyPr/>
                    <a:lstStyle/>
                    <a:p>
                      <a:r>
                        <a:rPr lang="it-IT" sz="2400" dirty="0"/>
                        <a:t>Differenziale negativo delle aree montane</a:t>
                      </a:r>
                    </a:p>
                  </a:txBody>
                  <a:tcPr/>
                </a:tc>
                <a:extLst>
                  <a:ext uri="{0D108BD9-81ED-4DB2-BD59-A6C34878D82A}">
                    <a16:rowId xmlns:a16="http://schemas.microsoft.com/office/drawing/2014/main" val="2401474110"/>
                  </a:ext>
                </a:extLst>
              </a:tr>
              <a:tr h="370840">
                <a:tc>
                  <a:txBody>
                    <a:bodyPr/>
                    <a:lstStyle/>
                    <a:p>
                      <a:r>
                        <a:rPr lang="it-IT" sz="2400" dirty="0"/>
                        <a:t>Secondo le indagini nazionali (sole24 ore) buon posizionamento per lavoro, economia, istruzione; situazione critica per demografia e ambiente</a:t>
                      </a:r>
                    </a:p>
                  </a:txBody>
                  <a:tcPr/>
                </a:tc>
                <a:extLst>
                  <a:ext uri="{0D108BD9-81ED-4DB2-BD59-A6C34878D82A}">
                    <a16:rowId xmlns:a16="http://schemas.microsoft.com/office/drawing/2014/main" val="4254906534"/>
                  </a:ext>
                </a:extLst>
              </a:tr>
            </a:tbl>
          </a:graphicData>
        </a:graphic>
      </p:graphicFrame>
      <p:pic>
        <p:nvPicPr>
          <p:cNvPr id="6" name="Immagine 5" descr="Immagine che contiene mappa&#10;&#10;Descrizione generata automaticamente">
            <a:extLst>
              <a:ext uri="{FF2B5EF4-FFF2-40B4-BE49-F238E27FC236}">
                <a16:creationId xmlns:a16="http://schemas.microsoft.com/office/drawing/2014/main" id="{767988C6-A41D-497A-93E8-10689D5FB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2200" y="2617641"/>
            <a:ext cx="7083900" cy="8480717"/>
          </a:xfrm>
          <a:prstGeom prst="rect">
            <a:avLst/>
          </a:prstGeom>
        </p:spPr>
      </p:pic>
    </p:spTree>
    <p:extLst>
      <p:ext uri="{BB962C8B-B14F-4D97-AF65-F5344CB8AC3E}">
        <p14:creationId xmlns:p14="http://schemas.microsoft.com/office/powerpoint/2010/main" val="4467618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1861051384"/>
              </p:ext>
            </p:extLst>
          </p:nvPr>
        </p:nvGraphicFramePr>
        <p:xfrm>
          <a:off x="6215336" y="2393504"/>
          <a:ext cx="10585176" cy="10080104"/>
        </p:xfrm>
        <a:graphic>
          <a:graphicData uri="http://schemas.openxmlformats.org/drawingml/2006/table">
            <a:tbl>
              <a:tblPr firstRow="1" bandRow="1">
                <a:tableStyleId>{5C22544A-7EE6-4342-B048-85BDC9FD1C3A}</a:tableStyleId>
              </a:tblPr>
              <a:tblGrid>
                <a:gridCol w="10585176">
                  <a:extLst>
                    <a:ext uri="{9D8B030D-6E8A-4147-A177-3AD203B41FA5}">
                      <a16:colId xmlns:a16="http://schemas.microsoft.com/office/drawing/2014/main" val="2414601961"/>
                    </a:ext>
                  </a:extLst>
                </a:gridCol>
              </a:tblGrid>
              <a:tr h="936104">
                <a:tc>
                  <a:txBody>
                    <a:bodyPr/>
                    <a:lstStyle/>
                    <a:p>
                      <a:pPr algn="ctr"/>
                      <a:r>
                        <a:rPr lang="it-IT" sz="3200" dirty="0"/>
                        <a:t>Sistema Produttivo</a:t>
                      </a:r>
                    </a:p>
                  </a:txBody>
                  <a:tcPr anchor="ctr"/>
                </a:tc>
                <a:extLst>
                  <a:ext uri="{0D108BD9-81ED-4DB2-BD59-A6C34878D82A}">
                    <a16:rowId xmlns:a16="http://schemas.microsoft.com/office/drawing/2014/main" val="303444399"/>
                  </a:ext>
                </a:extLst>
              </a:tr>
              <a:tr h="504056">
                <a:tc>
                  <a:txBody>
                    <a:bodyPr/>
                    <a:lstStyle/>
                    <a:p>
                      <a:r>
                        <a:rPr lang="it-IT" sz="2400" dirty="0"/>
                        <a:t>Forte attrattività in campo logistico, con insediamento di imprese leaders a livello nazionale ed internazionale, a Castel S. Giovanni/Piacenza e lungo l’asse della pianura </a:t>
                      </a:r>
                    </a:p>
                  </a:txBody>
                  <a:tcPr/>
                </a:tc>
                <a:extLst>
                  <a:ext uri="{0D108BD9-81ED-4DB2-BD59-A6C34878D82A}">
                    <a16:rowId xmlns:a16="http://schemas.microsoft.com/office/drawing/2014/main" val="3022643381"/>
                  </a:ext>
                </a:extLst>
              </a:tr>
              <a:tr h="370840">
                <a:tc>
                  <a:txBody>
                    <a:bodyPr/>
                    <a:lstStyle/>
                    <a:p>
                      <a:r>
                        <a:rPr lang="it-IT" sz="2400" dirty="0"/>
                        <a:t>Tenuta del comparto manifatturiero, sia in termini di occupazione che di valore aggiunto</a:t>
                      </a:r>
                    </a:p>
                  </a:txBody>
                  <a:tcPr/>
                </a:tc>
                <a:extLst>
                  <a:ext uri="{0D108BD9-81ED-4DB2-BD59-A6C34878D82A}">
                    <a16:rowId xmlns:a16="http://schemas.microsoft.com/office/drawing/2014/main" val="1099696059"/>
                  </a:ext>
                </a:extLst>
              </a:tr>
              <a:tr h="370840">
                <a:tc>
                  <a:txBody>
                    <a:bodyPr/>
                    <a:lstStyle/>
                    <a:p>
                      <a:r>
                        <a:rPr lang="it-IT" sz="2400" dirty="0"/>
                        <a:t>Dinamica del valore aggiunto manifatturiero inferiore al dato regionale e nazionale</a:t>
                      </a:r>
                    </a:p>
                  </a:txBody>
                  <a:tcPr/>
                </a:tc>
                <a:extLst>
                  <a:ext uri="{0D108BD9-81ED-4DB2-BD59-A6C34878D82A}">
                    <a16:rowId xmlns:a16="http://schemas.microsoft.com/office/drawing/2014/main" val="2401474110"/>
                  </a:ext>
                </a:extLst>
              </a:tr>
              <a:tr h="370840">
                <a:tc>
                  <a:txBody>
                    <a:bodyPr/>
                    <a:lstStyle/>
                    <a:p>
                      <a:r>
                        <a:rPr lang="it-IT" sz="2400" dirty="0"/>
                        <a:t>Scarsa specializzazione nei settori high tech, in particolare rispetto alle realtà più dinamiche della Regione</a:t>
                      </a:r>
                    </a:p>
                  </a:txBody>
                  <a:tcPr/>
                </a:tc>
                <a:extLst>
                  <a:ext uri="{0D108BD9-81ED-4DB2-BD59-A6C34878D82A}">
                    <a16:rowId xmlns:a16="http://schemas.microsoft.com/office/drawing/2014/main" val="4254906534"/>
                  </a:ext>
                </a:extLst>
              </a:tr>
              <a:tr h="370840">
                <a:tc>
                  <a:txBody>
                    <a:bodyPr/>
                    <a:lstStyle/>
                    <a:p>
                      <a:r>
                        <a:rPr lang="it-IT" sz="2400" dirty="0"/>
                        <a:t>Contrazione delle piccole imprese specie nell’edilizia e nel commercio</a:t>
                      </a:r>
                    </a:p>
                  </a:txBody>
                  <a:tcPr/>
                </a:tc>
                <a:extLst>
                  <a:ext uri="{0D108BD9-81ED-4DB2-BD59-A6C34878D82A}">
                    <a16:rowId xmlns:a16="http://schemas.microsoft.com/office/drawing/2014/main" val="586668219"/>
                  </a:ext>
                </a:extLst>
              </a:tr>
              <a:tr h="370840">
                <a:tc>
                  <a:txBody>
                    <a:bodyPr/>
                    <a:lstStyle/>
                    <a:p>
                      <a:r>
                        <a:rPr lang="it-IT" sz="2400" dirty="0"/>
                        <a:t>Calo delle imprese e dell’occupazione nelle aree montane</a:t>
                      </a:r>
                    </a:p>
                  </a:txBody>
                  <a:tcPr/>
                </a:tc>
                <a:extLst>
                  <a:ext uri="{0D108BD9-81ED-4DB2-BD59-A6C34878D82A}">
                    <a16:rowId xmlns:a16="http://schemas.microsoft.com/office/drawing/2014/main" val="3024166223"/>
                  </a:ext>
                </a:extLst>
              </a:tr>
              <a:tr h="370840">
                <a:tc>
                  <a:txBody>
                    <a:bodyPr/>
                    <a:lstStyle/>
                    <a:p>
                      <a:r>
                        <a:rPr lang="it-IT" sz="2400" dirty="0"/>
                        <a:t>Elevata incidenza dei contratti a tempo determinato, favoriti anche dalla consistenza del comparto logistico e dell’occupazione a bassa intensità lavorativa (sviluppo dei contratti part-time)</a:t>
                      </a:r>
                    </a:p>
                  </a:txBody>
                  <a:tcPr/>
                </a:tc>
                <a:extLst>
                  <a:ext uri="{0D108BD9-81ED-4DB2-BD59-A6C34878D82A}">
                    <a16:rowId xmlns:a16="http://schemas.microsoft.com/office/drawing/2014/main" val="2400640539"/>
                  </a:ext>
                </a:extLst>
              </a:tr>
              <a:tr h="370840">
                <a:tc>
                  <a:txBody>
                    <a:bodyPr/>
                    <a:lstStyle/>
                    <a:p>
                      <a:r>
                        <a:rPr lang="it-IT" sz="2400" dirty="0"/>
                        <a:t>Elevata incidenza di superfici di vendita  commerciali al dettaglio, specie nel comparto alimentare, in particolare nel capoluogo e nei centri dell’asse di pianura, nei quali la presenza di servizi commerciali è articolata e ben strutturata</a:t>
                      </a:r>
                    </a:p>
                  </a:txBody>
                  <a:tcPr/>
                </a:tc>
                <a:extLst>
                  <a:ext uri="{0D108BD9-81ED-4DB2-BD59-A6C34878D82A}">
                    <a16:rowId xmlns:a16="http://schemas.microsoft.com/office/drawing/2014/main" val="1700837127"/>
                  </a:ext>
                </a:extLst>
              </a:tr>
              <a:tr h="370840">
                <a:tc>
                  <a:txBody>
                    <a:bodyPr/>
                    <a:lstStyle/>
                    <a:p>
                      <a:r>
                        <a:rPr lang="it-IT" sz="2400" dirty="0"/>
                        <a:t>Contrazione degli esercizi commerciali di piccola dimensione</a:t>
                      </a:r>
                    </a:p>
                  </a:txBody>
                  <a:tcPr/>
                </a:tc>
                <a:extLst>
                  <a:ext uri="{0D108BD9-81ED-4DB2-BD59-A6C34878D82A}">
                    <a16:rowId xmlns:a16="http://schemas.microsoft.com/office/drawing/2014/main" val="3275524865"/>
                  </a:ext>
                </a:extLst>
              </a:tr>
              <a:tr h="370840">
                <a:tc>
                  <a:txBody>
                    <a:bodyPr/>
                    <a:lstStyle/>
                    <a:p>
                      <a:r>
                        <a:rPr lang="it-IT" sz="2400" dirty="0"/>
                        <a:t>Nel comparto agroalimentare, numero consistente di produzioni DOC e DOCG, DOP, biologiche</a:t>
                      </a:r>
                    </a:p>
                  </a:txBody>
                  <a:tcPr/>
                </a:tc>
                <a:extLst>
                  <a:ext uri="{0D108BD9-81ED-4DB2-BD59-A6C34878D82A}">
                    <a16:rowId xmlns:a16="http://schemas.microsoft.com/office/drawing/2014/main" val="3218284379"/>
                  </a:ext>
                </a:extLst>
              </a:tr>
              <a:tr h="370840">
                <a:tc>
                  <a:txBody>
                    <a:bodyPr/>
                    <a:lstStyle/>
                    <a:p>
                      <a:r>
                        <a:rPr lang="it-IT" sz="2400" dirty="0"/>
                        <a:t>Buone dimensioni medie delle aziende agricole in termini di SAU, elevata produttività del lavoro</a:t>
                      </a:r>
                    </a:p>
                  </a:txBody>
                  <a:tcPr/>
                </a:tc>
                <a:extLst>
                  <a:ext uri="{0D108BD9-81ED-4DB2-BD59-A6C34878D82A}">
                    <a16:rowId xmlns:a16="http://schemas.microsoft.com/office/drawing/2014/main" val="4113594173"/>
                  </a:ext>
                </a:extLst>
              </a:tr>
              <a:tr h="370840">
                <a:tc>
                  <a:txBody>
                    <a:bodyPr/>
                    <a:lstStyle/>
                    <a:p>
                      <a:r>
                        <a:rPr lang="it-IT" sz="2400" dirty="0"/>
                        <a:t>Medio alta capacità dei suoli all’utilizzo agro-forestale in pianura/collina</a:t>
                      </a:r>
                    </a:p>
                  </a:txBody>
                  <a:tcPr/>
                </a:tc>
                <a:extLst>
                  <a:ext uri="{0D108BD9-81ED-4DB2-BD59-A6C34878D82A}">
                    <a16:rowId xmlns:a16="http://schemas.microsoft.com/office/drawing/2014/main" val="1373067061"/>
                  </a:ext>
                </a:extLst>
              </a:tr>
            </a:tbl>
          </a:graphicData>
        </a:graphic>
      </p:graphicFrame>
    </p:spTree>
    <p:extLst>
      <p:ext uri="{BB962C8B-B14F-4D97-AF65-F5344CB8AC3E}">
        <p14:creationId xmlns:p14="http://schemas.microsoft.com/office/powerpoint/2010/main" val="7831070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2467027472"/>
              </p:ext>
            </p:extLst>
          </p:nvPr>
        </p:nvGraphicFramePr>
        <p:xfrm>
          <a:off x="2038872" y="2465512"/>
          <a:ext cx="8515220" cy="10080104"/>
        </p:xfrm>
        <a:graphic>
          <a:graphicData uri="http://schemas.openxmlformats.org/drawingml/2006/table">
            <a:tbl>
              <a:tblPr firstRow="1" bandRow="1">
                <a:tableStyleId>{5C22544A-7EE6-4342-B048-85BDC9FD1C3A}</a:tableStyleId>
              </a:tblPr>
              <a:tblGrid>
                <a:gridCol w="8515220">
                  <a:extLst>
                    <a:ext uri="{9D8B030D-6E8A-4147-A177-3AD203B41FA5}">
                      <a16:colId xmlns:a16="http://schemas.microsoft.com/office/drawing/2014/main" val="2414601961"/>
                    </a:ext>
                  </a:extLst>
                </a:gridCol>
              </a:tblGrid>
              <a:tr h="936104">
                <a:tc>
                  <a:txBody>
                    <a:bodyPr/>
                    <a:lstStyle/>
                    <a:p>
                      <a:pPr algn="ctr"/>
                      <a:r>
                        <a:rPr lang="it-IT" sz="3200" dirty="0"/>
                        <a:t>Sistema Insediativo</a:t>
                      </a:r>
                    </a:p>
                  </a:txBody>
                  <a:tcPr anchor="ctr"/>
                </a:tc>
                <a:extLst>
                  <a:ext uri="{0D108BD9-81ED-4DB2-BD59-A6C34878D82A}">
                    <a16:rowId xmlns:a16="http://schemas.microsoft.com/office/drawing/2014/main" val="303444399"/>
                  </a:ext>
                </a:extLst>
              </a:tr>
              <a:tr h="504056">
                <a:tc>
                  <a:txBody>
                    <a:bodyPr/>
                    <a:lstStyle/>
                    <a:p>
                      <a:r>
                        <a:rPr lang="it-IT" sz="2400" dirty="0"/>
                        <a:t>Distribuzione dei servizi di scala territoriale fortemente polarizzata per numero e qualità delle prestazioni a Piacenza, Castel S. Giovanni, Fiorenzuola</a:t>
                      </a:r>
                    </a:p>
                  </a:txBody>
                  <a:tcPr/>
                </a:tc>
                <a:extLst>
                  <a:ext uri="{0D108BD9-81ED-4DB2-BD59-A6C34878D82A}">
                    <a16:rowId xmlns:a16="http://schemas.microsoft.com/office/drawing/2014/main" val="3022643381"/>
                  </a:ext>
                </a:extLst>
              </a:tr>
              <a:tr h="370840">
                <a:tc>
                  <a:txBody>
                    <a:bodyPr/>
                    <a:lstStyle/>
                    <a:p>
                      <a:r>
                        <a:rPr lang="it-IT" sz="2400" dirty="0"/>
                        <a:t>Elevati tempi di accesso ai servizi ospedalieri per i comuni dell’Alto Appennino (eccetto Bobbio)ma anche per alcuni comuni di collina e di pianura (tempi di accesso superiori a 30 minuti) </a:t>
                      </a:r>
                    </a:p>
                  </a:txBody>
                  <a:tcPr/>
                </a:tc>
                <a:extLst>
                  <a:ext uri="{0D108BD9-81ED-4DB2-BD59-A6C34878D82A}">
                    <a16:rowId xmlns:a16="http://schemas.microsoft.com/office/drawing/2014/main" val="1099696059"/>
                  </a:ext>
                </a:extLst>
              </a:tr>
              <a:tr h="370840">
                <a:tc>
                  <a:txBody>
                    <a:bodyPr/>
                    <a:lstStyle/>
                    <a:p>
                      <a:r>
                        <a:rPr lang="it-IT" sz="2400" dirty="0"/>
                        <a:t>Elevati tempi di accesso ai servizi commerciali (medie e grandi superfici di vendita) nei Comuni dell’Appennino</a:t>
                      </a:r>
                    </a:p>
                  </a:txBody>
                  <a:tcPr/>
                </a:tc>
                <a:extLst>
                  <a:ext uri="{0D108BD9-81ED-4DB2-BD59-A6C34878D82A}">
                    <a16:rowId xmlns:a16="http://schemas.microsoft.com/office/drawing/2014/main" val="2401474110"/>
                  </a:ext>
                </a:extLst>
              </a:tr>
              <a:tr h="0">
                <a:tc>
                  <a:txBody>
                    <a:bodyPr/>
                    <a:lstStyle/>
                    <a:p>
                      <a:r>
                        <a:rPr lang="it-IT" sz="2400" dirty="0"/>
                        <a:t>Patrimonio consistente di arre dismesse o sottoutilizzate che interessano quasi tutti i comuni</a:t>
                      </a:r>
                    </a:p>
                  </a:txBody>
                  <a:tcPr/>
                </a:tc>
                <a:extLst>
                  <a:ext uri="{0D108BD9-81ED-4DB2-BD59-A6C34878D82A}">
                    <a16:rowId xmlns:a16="http://schemas.microsoft.com/office/drawing/2014/main" val="4254906534"/>
                  </a:ext>
                </a:extLst>
              </a:tr>
              <a:tr h="370840">
                <a:tc>
                  <a:txBody>
                    <a:bodyPr/>
                    <a:lstStyle/>
                    <a:p>
                      <a:r>
                        <a:rPr lang="it-IT" sz="2400" dirty="0"/>
                        <a:t>Elevata dispersione e frammentazione delle aree dismesse, molte delle quali di superfici limitate</a:t>
                      </a:r>
                    </a:p>
                  </a:txBody>
                  <a:tcPr/>
                </a:tc>
                <a:extLst>
                  <a:ext uri="{0D108BD9-81ED-4DB2-BD59-A6C34878D82A}">
                    <a16:rowId xmlns:a16="http://schemas.microsoft.com/office/drawing/2014/main" val="586668219"/>
                  </a:ext>
                </a:extLst>
              </a:tr>
              <a:tr h="370840">
                <a:tc>
                  <a:txBody>
                    <a:bodyPr/>
                    <a:lstStyle/>
                    <a:p>
                      <a:r>
                        <a:rPr lang="it-IT" sz="2400" dirty="0"/>
                        <a:t>Importante quota di dismesso agricolo</a:t>
                      </a:r>
                    </a:p>
                  </a:txBody>
                  <a:tcPr/>
                </a:tc>
                <a:extLst>
                  <a:ext uri="{0D108BD9-81ED-4DB2-BD59-A6C34878D82A}">
                    <a16:rowId xmlns:a16="http://schemas.microsoft.com/office/drawing/2014/main" val="3024166223"/>
                  </a:ext>
                </a:extLst>
              </a:tr>
              <a:tr h="370840">
                <a:tc>
                  <a:txBody>
                    <a:bodyPr/>
                    <a:lstStyle/>
                    <a:p>
                      <a:r>
                        <a:rPr lang="it-IT" sz="2400" dirty="0"/>
                        <a:t> Connettività: </a:t>
                      </a:r>
                      <a:r>
                        <a:rPr lang="it-IT" sz="2400" kern="1200" dirty="0">
                          <a:solidFill>
                            <a:schemeClr val="dk1"/>
                          </a:solidFill>
                          <a:latin typeface="+mn-lt"/>
                          <a:ea typeface="+mn-ea"/>
                          <a:cs typeface="+mn-cs"/>
                        </a:rPr>
                        <a:t>buona connettività alla Banda </a:t>
                      </a:r>
                      <a:r>
                        <a:rPr lang="it-IT" sz="2400" kern="1200" dirty="0" err="1">
                          <a:solidFill>
                            <a:schemeClr val="dk1"/>
                          </a:solidFill>
                          <a:latin typeface="+mn-lt"/>
                          <a:ea typeface="+mn-ea"/>
                          <a:cs typeface="+mn-cs"/>
                        </a:rPr>
                        <a:t>Ultralarga</a:t>
                      </a:r>
                      <a:r>
                        <a:rPr lang="it-IT" sz="2400" kern="1200" dirty="0">
                          <a:solidFill>
                            <a:schemeClr val="dk1"/>
                          </a:solidFill>
                          <a:latin typeface="+mn-lt"/>
                          <a:ea typeface="+mn-ea"/>
                          <a:cs typeface="+mn-cs"/>
                        </a:rPr>
                        <a:t> (≥30Mbps) nei comuni di pianura della “Y rovesciata”, con diffusione superiore al 60% delle famiglie,  connessione &lt;30 Mbps estesa a quasi tutti i comuni compresi quelli collinari e montani </a:t>
                      </a:r>
                    </a:p>
                    <a:p>
                      <a:endParaRPr lang="it-IT" sz="2400" dirty="0"/>
                    </a:p>
                  </a:txBody>
                  <a:tcPr/>
                </a:tc>
                <a:extLst>
                  <a:ext uri="{0D108BD9-81ED-4DB2-BD59-A6C34878D82A}">
                    <a16:rowId xmlns:a16="http://schemas.microsoft.com/office/drawing/2014/main" val="2400640539"/>
                  </a:ext>
                </a:extLst>
              </a:tr>
              <a:tr h="370840">
                <a:tc>
                  <a:txBody>
                    <a:bodyPr/>
                    <a:lstStyle/>
                    <a:p>
                      <a:r>
                        <a:rPr lang="it-IT" sz="2400"/>
                        <a:t>Co</a:t>
                      </a:r>
                      <a:r>
                        <a:rPr lang="it-IT" sz="2400" kern="1200">
                          <a:solidFill>
                            <a:schemeClr val="dk1"/>
                          </a:solidFill>
                          <a:latin typeface="+mn-lt"/>
                          <a:ea typeface="+mn-ea"/>
                          <a:cs typeface="+mn-cs"/>
                        </a:rPr>
                        <a:t>nnettivi</a:t>
                      </a:r>
                      <a:r>
                        <a:rPr lang="it-IT" sz="2400"/>
                        <a:t>tà:  </a:t>
                      </a:r>
                      <a:r>
                        <a:rPr lang="it-IT" sz="2400" kern="1200">
                          <a:solidFill>
                            <a:schemeClr val="dk1"/>
                          </a:solidFill>
                          <a:latin typeface="+mn-lt"/>
                          <a:ea typeface="+mn-ea"/>
                          <a:cs typeface="+mn-cs"/>
                        </a:rPr>
                        <a:t>assenza di connettività alla Banda Ultra larga (≥30Mbps) nei comuni di collina e di montagna, con percentuale nulla di famiglie con velocità di connessione ≥30Mbps </a:t>
                      </a:r>
                    </a:p>
                    <a:p>
                      <a:r>
                        <a:rPr lang="it-IT" sz="2400" kern="1200">
                          <a:solidFill>
                            <a:schemeClr val="dk1"/>
                          </a:solidFill>
                          <a:latin typeface="+mn-lt"/>
                          <a:ea typeface="+mn-ea"/>
                          <a:cs typeface="+mn-cs"/>
                        </a:rPr>
                        <a:t>» completa assenza di connettività nei comuni dell’alto Appennino </a:t>
                      </a:r>
                    </a:p>
                    <a:p>
                      <a:endParaRPr lang="it-IT" sz="2400" dirty="0"/>
                    </a:p>
                  </a:txBody>
                  <a:tcPr/>
                </a:tc>
                <a:extLst>
                  <a:ext uri="{0D108BD9-81ED-4DB2-BD59-A6C34878D82A}">
                    <a16:rowId xmlns:a16="http://schemas.microsoft.com/office/drawing/2014/main" val="1700837127"/>
                  </a:ext>
                </a:extLst>
              </a:tr>
            </a:tbl>
          </a:graphicData>
        </a:graphic>
      </p:graphicFrame>
      <p:pic>
        <p:nvPicPr>
          <p:cNvPr id="8" name="Immagine 7" descr="Immagine che contiene mappa&#10;&#10;Descrizione generata automaticamente">
            <a:extLst>
              <a:ext uri="{FF2B5EF4-FFF2-40B4-BE49-F238E27FC236}">
                <a16:creationId xmlns:a16="http://schemas.microsoft.com/office/drawing/2014/main" id="{C5E5AF2F-1FF4-4FFD-992A-829BC3968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984" y="806128"/>
            <a:ext cx="7143060" cy="6644598"/>
          </a:xfrm>
          <a:prstGeom prst="rect">
            <a:avLst/>
          </a:prstGeom>
        </p:spPr>
      </p:pic>
      <p:pic>
        <p:nvPicPr>
          <p:cNvPr id="10" name="Immagine 9" descr="Immagine che contiene mappa&#10;&#10;Descrizione generata automaticamente">
            <a:extLst>
              <a:ext uri="{FF2B5EF4-FFF2-40B4-BE49-F238E27FC236}">
                <a16:creationId xmlns:a16="http://schemas.microsoft.com/office/drawing/2014/main" id="{6614B193-FB1D-4357-89AD-3B08D12AE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6256" y="7538306"/>
            <a:ext cx="7994937" cy="5645048"/>
          </a:xfrm>
          <a:prstGeom prst="rect">
            <a:avLst/>
          </a:prstGeom>
        </p:spPr>
      </p:pic>
    </p:spTree>
    <p:extLst>
      <p:ext uri="{BB962C8B-B14F-4D97-AF65-F5344CB8AC3E}">
        <p14:creationId xmlns:p14="http://schemas.microsoft.com/office/powerpoint/2010/main" val="12861562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285331218"/>
              </p:ext>
            </p:extLst>
          </p:nvPr>
        </p:nvGraphicFramePr>
        <p:xfrm>
          <a:off x="3911080" y="2114372"/>
          <a:ext cx="15259996" cy="10811624"/>
        </p:xfrm>
        <a:graphic>
          <a:graphicData uri="http://schemas.openxmlformats.org/drawingml/2006/table">
            <a:tbl>
              <a:tblPr firstRow="1" bandRow="1">
                <a:tableStyleId>{5C22544A-7EE6-4342-B048-85BDC9FD1C3A}</a:tableStyleId>
              </a:tblPr>
              <a:tblGrid>
                <a:gridCol w="15259996">
                  <a:extLst>
                    <a:ext uri="{9D8B030D-6E8A-4147-A177-3AD203B41FA5}">
                      <a16:colId xmlns:a16="http://schemas.microsoft.com/office/drawing/2014/main" val="2414601961"/>
                    </a:ext>
                  </a:extLst>
                </a:gridCol>
              </a:tblGrid>
              <a:tr h="936104">
                <a:tc>
                  <a:txBody>
                    <a:bodyPr/>
                    <a:lstStyle/>
                    <a:p>
                      <a:pPr algn="ctr"/>
                      <a:r>
                        <a:rPr lang="it-IT" sz="3200" dirty="0"/>
                        <a:t>Mobilità e accessibilità</a:t>
                      </a:r>
                    </a:p>
                  </a:txBody>
                  <a:tcPr anchor="ctr"/>
                </a:tc>
                <a:extLst>
                  <a:ext uri="{0D108BD9-81ED-4DB2-BD59-A6C34878D82A}">
                    <a16:rowId xmlns:a16="http://schemas.microsoft.com/office/drawing/2014/main" val="303444399"/>
                  </a:ext>
                </a:extLst>
              </a:tr>
              <a:tr h="504056">
                <a:tc>
                  <a:txBody>
                    <a:bodyPr/>
                    <a:lstStyle/>
                    <a:p>
                      <a:r>
                        <a:rPr lang="it-IT" sz="2400" dirty="0"/>
                        <a:t>Viabilità: Presenza di importanti assi autostradali: Importanza del nodo di Piacenza anche dal punto di vista delle infrastrutture ferroviarie, essendo luogo di intersezione tra la linea Milano-Bologna, la Piacenza-Cremona e la Piacenza-Alessandria. La linea per Alessandria consente al polo piacentino un collegamento ferroviario alla portualità ligure, strategico in vista della realizzazione Alta Velocità e del Terzo Valico. Rete viaria fortemente polarizzata dalla struttura territoriale che sviluppa una chiara</a:t>
                      </a:r>
                    </a:p>
                    <a:p>
                      <a:r>
                        <a:rPr lang="it-IT" sz="2400" dirty="0"/>
                        <a:t>visione gerarchica tra l’area della pianura, i territori pedecollinari e le aree interne della </a:t>
                      </a:r>
                    </a:p>
                    <a:p>
                      <a:r>
                        <a:rPr lang="it-IT" sz="2400" dirty="0"/>
                        <a:t>montagna.</a:t>
                      </a:r>
                    </a:p>
                    <a:p>
                      <a:endParaRPr lang="it-IT" sz="2400" dirty="0"/>
                    </a:p>
                  </a:txBody>
                  <a:tcPr/>
                </a:tc>
                <a:extLst>
                  <a:ext uri="{0D108BD9-81ED-4DB2-BD59-A6C34878D82A}">
                    <a16:rowId xmlns:a16="http://schemas.microsoft.com/office/drawing/2014/main" val="3022643381"/>
                  </a:ext>
                </a:extLst>
              </a:tr>
              <a:tr h="370840">
                <a:tc>
                  <a:txBody>
                    <a:bodyPr/>
                    <a:lstStyle/>
                    <a:p>
                      <a:r>
                        <a:rPr lang="it-IT" sz="2400" dirty="0"/>
                        <a:t>Viabilità: rete viaria fortemente polarizzata dalla struttura territoriale che sviluppa una chiara visione gerarchica tra l’area della pianura, i territori pedecollinari e le aree interne della Montagna, debolezza delle connessioni trasversali alle valli.</a:t>
                      </a:r>
                    </a:p>
                    <a:p>
                      <a:endParaRPr lang="it-IT" sz="2400" dirty="0"/>
                    </a:p>
                  </a:txBody>
                  <a:tcPr/>
                </a:tc>
                <a:extLst>
                  <a:ext uri="{0D108BD9-81ED-4DB2-BD59-A6C34878D82A}">
                    <a16:rowId xmlns:a16="http://schemas.microsoft.com/office/drawing/2014/main" val="1099696059"/>
                  </a:ext>
                </a:extLst>
              </a:tr>
              <a:tr h="370840">
                <a:tc>
                  <a:txBody>
                    <a:bodyPr/>
                    <a:lstStyle/>
                    <a:p>
                      <a:r>
                        <a:rPr lang="it-IT" sz="2400" dirty="0"/>
                        <a:t>Viabilità: mancata “chiusura” dell’itinerario della tangenziale di Piacenza e conseguente mancanza di una alternativa al raccordo tra la A21 e la A1 all’interno della città.</a:t>
                      </a:r>
                    </a:p>
                  </a:txBody>
                  <a:tcPr/>
                </a:tc>
                <a:extLst>
                  <a:ext uri="{0D108BD9-81ED-4DB2-BD59-A6C34878D82A}">
                    <a16:rowId xmlns:a16="http://schemas.microsoft.com/office/drawing/2014/main" val="2401474110"/>
                  </a:ext>
                </a:extLst>
              </a:tr>
              <a:tr h="0">
                <a:tc>
                  <a:txBody>
                    <a:bodyPr/>
                    <a:lstStyle/>
                    <a:p>
                      <a:r>
                        <a:rPr lang="it-IT" sz="2400" dirty="0"/>
                        <a:t>Infrastrutture per la ciclabilità: insufficiente collegamento tra gli itinerari di valenza locale (urbana) con gli itinerari provinciali, ancora da sviluppare; necessità di potenziamento dei collegamenti tra la rete ciclabile e i poli attrattori della mobilità con i nodi di interscambio del trasporto pubblico (ferroviario/autostazioni) e dei servizi alla mobilità ciclistica tanto sul fronte degli spostamenti quotidiani (velostazioni/punti di sosta) quanto su quello degli itinerari cicloturistici.</a:t>
                      </a:r>
                    </a:p>
                  </a:txBody>
                  <a:tcPr/>
                </a:tc>
                <a:extLst>
                  <a:ext uri="{0D108BD9-81ED-4DB2-BD59-A6C34878D82A}">
                    <a16:rowId xmlns:a16="http://schemas.microsoft.com/office/drawing/2014/main" val="4254906534"/>
                  </a:ext>
                </a:extLst>
              </a:tr>
              <a:tr h="370840">
                <a:tc>
                  <a:txBody>
                    <a:bodyPr/>
                    <a:lstStyle/>
                    <a:p>
                      <a:r>
                        <a:rPr lang="it-IT" sz="2400" dirty="0"/>
                        <a:t>Mobilità pubblica: buona strutturazione del servizio lungo le direttrici che convergono su Piacenza;</a:t>
                      </a:r>
                    </a:p>
                  </a:txBody>
                  <a:tcPr/>
                </a:tc>
                <a:extLst>
                  <a:ext uri="{0D108BD9-81ED-4DB2-BD59-A6C34878D82A}">
                    <a16:rowId xmlns:a16="http://schemas.microsoft.com/office/drawing/2014/main" val="586668219"/>
                  </a:ext>
                </a:extLst>
              </a:tr>
              <a:tr h="370840">
                <a:tc>
                  <a:txBody>
                    <a:bodyPr/>
                    <a:lstStyle/>
                    <a:p>
                      <a:r>
                        <a:rPr lang="it-IT" sz="2400" dirty="0"/>
                        <a:t>Mobilità pubblica: assenza di collegamenti intervallivi</a:t>
                      </a:r>
                    </a:p>
                  </a:txBody>
                  <a:tcPr/>
                </a:tc>
                <a:extLst>
                  <a:ext uri="{0D108BD9-81ED-4DB2-BD59-A6C34878D82A}">
                    <a16:rowId xmlns:a16="http://schemas.microsoft.com/office/drawing/2014/main" val="3024166223"/>
                  </a:ext>
                </a:extLst>
              </a:tr>
              <a:tr h="370840">
                <a:tc>
                  <a:txBody>
                    <a:bodyPr/>
                    <a:lstStyle/>
                    <a:p>
                      <a:r>
                        <a:rPr lang="it-IT" sz="2400" dirty="0"/>
                        <a:t>Mobilità pubblica: densità abitativa del territorio piuttosto bassa (ad eccezione di una cintura di 15/20 km da Piacenza) con domanda di mobilità debole, debolissima nei territori montani. Incremento della mobilità intercomunale e degli spostamenti interni effettuati prevalentemente con l’automobile.</a:t>
                      </a:r>
                    </a:p>
                  </a:txBody>
                  <a:tcPr/>
                </a:tc>
                <a:extLst>
                  <a:ext uri="{0D108BD9-81ED-4DB2-BD59-A6C34878D82A}">
                    <a16:rowId xmlns:a16="http://schemas.microsoft.com/office/drawing/2014/main" val="2400640539"/>
                  </a:ext>
                </a:extLst>
              </a:tr>
              <a:tr h="370840">
                <a:tc>
                  <a:txBody>
                    <a:bodyPr/>
                    <a:lstStyle/>
                    <a:p>
                      <a:r>
                        <a:rPr lang="it-IT" sz="2400" dirty="0"/>
                        <a:t>Sicurezza stradale: mortalità complessiva per incidenti stradali in provincia di Piacenza superiore alla media nazionale; trend crescente degli incidenti sulle strade comunali extra-urbane, provinciali e statali. Elevata incidentalità sulla SP 10R Padana Inferiore</a:t>
                      </a:r>
                    </a:p>
                  </a:txBody>
                  <a:tcPr/>
                </a:tc>
                <a:extLst>
                  <a:ext uri="{0D108BD9-81ED-4DB2-BD59-A6C34878D82A}">
                    <a16:rowId xmlns:a16="http://schemas.microsoft.com/office/drawing/2014/main" val="1700837127"/>
                  </a:ext>
                </a:extLst>
              </a:tr>
            </a:tbl>
          </a:graphicData>
        </a:graphic>
      </p:graphicFrame>
    </p:spTree>
    <p:extLst>
      <p:ext uri="{BB962C8B-B14F-4D97-AF65-F5344CB8AC3E}">
        <p14:creationId xmlns:p14="http://schemas.microsoft.com/office/powerpoint/2010/main" val="36593641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96628" y="769938"/>
            <a:ext cx="8963025"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99955094"/>
              </p:ext>
            </p:extLst>
          </p:nvPr>
        </p:nvGraphicFramePr>
        <p:xfrm>
          <a:off x="436588" y="2208486"/>
          <a:ext cx="21769064" cy="10664552"/>
        </p:xfrm>
        <a:graphic>
          <a:graphicData uri="http://schemas.openxmlformats.org/drawingml/2006/table">
            <a:tbl>
              <a:tblPr firstRow="1" bandRow="1">
                <a:tableStyleId>{5C22544A-7EE6-4342-B048-85BDC9FD1C3A}</a:tableStyleId>
              </a:tblPr>
              <a:tblGrid>
                <a:gridCol w="21769064">
                  <a:extLst>
                    <a:ext uri="{9D8B030D-6E8A-4147-A177-3AD203B41FA5}">
                      <a16:colId xmlns:a16="http://schemas.microsoft.com/office/drawing/2014/main" val="2414601961"/>
                    </a:ext>
                  </a:extLst>
                </a:gridCol>
              </a:tblGrid>
              <a:tr h="1368152">
                <a:tc>
                  <a:txBody>
                    <a:bodyPr/>
                    <a:lstStyle/>
                    <a:p>
                      <a:pPr algn="ctr"/>
                      <a:r>
                        <a:rPr lang="it-IT" sz="3200" dirty="0"/>
                        <a:t>Ambiente</a:t>
                      </a:r>
                    </a:p>
                  </a:txBody>
                  <a:tcPr anchor="ctr"/>
                </a:tc>
                <a:extLst>
                  <a:ext uri="{0D108BD9-81ED-4DB2-BD59-A6C34878D82A}">
                    <a16:rowId xmlns:a16="http://schemas.microsoft.com/office/drawing/2014/main" val="303444399"/>
                  </a:ext>
                </a:extLst>
              </a:tr>
              <a:tr h="504056">
                <a:tc>
                  <a:txBody>
                    <a:bodyPr/>
                    <a:lstStyle/>
                    <a:p>
                      <a:r>
                        <a:rPr lang="it-IT" sz="2200"/>
                        <a:t>Risorse naturali/Paesaggio. Diffusa presenza, in particolare nel territorio di pianura e di collina, di elementi di interesse storico-architettonico o testimoniale sia nei principali centri abitati, sia in territorio rurale. Diffusa presenza di ambiti di rilevanza paesaggistica geoambientale e ricchezza di percorsi panoramici, nella parte collinare e montana del territorio. Significativa presenza di esemplari arborei di notevole pregio paesaggistico, in particolare nell’alta pianura-collina. Alta percentuale di copertura vegetazionale del suolo nelle aree di montagna (oltre il 74%), presenza diffusa di connessioni ecologiche/verdi e blu nel territorio collinare e montano. Presenza di uno schema direttore della rete ecologica nella provinciale recapito in buona parte degli strumenti comunali</a:t>
                      </a:r>
                      <a:endParaRPr lang="it-IT" sz="2200" dirty="0"/>
                    </a:p>
                  </a:txBody>
                  <a:tcPr/>
                </a:tc>
                <a:extLst>
                  <a:ext uri="{0D108BD9-81ED-4DB2-BD59-A6C34878D82A}">
                    <a16:rowId xmlns:a16="http://schemas.microsoft.com/office/drawing/2014/main" val="3022643381"/>
                  </a:ext>
                </a:extLst>
              </a:tr>
              <a:tr h="370840">
                <a:tc>
                  <a:txBody>
                    <a:bodyPr/>
                    <a:lstStyle/>
                    <a:p>
                      <a:endParaRPr lang="it-IT" sz="2200" dirty="0"/>
                    </a:p>
                  </a:txBody>
                  <a:tcPr/>
                </a:tc>
                <a:extLst>
                  <a:ext uri="{0D108BD9-81ED-4DB2-BD59-A6C34878D82A}">
                    <a16:rowId xmlns:a16="http://schemas.microsoft.com/office/drawing/2014/main" val="1099696059"/>
                  </a:ext>
                </a:extLst>
              </a:tr>
              <a:tr h="370840">
                <a:tc>
                  <a:txBody>
                    <a:bodyPr/>
                    <a:lstStyle/>
                    <a:p>
                      <a:r>
                        <a:rPr lang="it-IT" sz="2200"/>
                        <a:t>Risorse naturali/Paesaggio. Abbandono dei pascoli e dei prati montani, considerati “hot-spot” pregiati di biodiversità/ Progressiva colonizzazione spontanea del bosco che si abbassa di quota con potenziale aggressione anche di nuclei di antica formazione/ dismissione delle pratiche agricole con rischio di degrado ambientale e paesaggistico e alterazione degli equilibri idrogeomorfologici.</a:t>
                      </a:r>
                      <a:endParaRPr lang="it-IT" sz="2200" dirty="0"/>
                    </a:p>
                  </a:txBody>
                  <a:tcPr/>
                </a:tc>
                <a:extLst>
                  <a:ext uri="{0D108BD9-81ED-4DB2-BD59-A6C34878D82A}">
                    <a16:rowId xmlns:a16="http://schemas.microsoft.com/office/drawing/2014/main" val="2401474110"/>
                  </a:ext>
                </a:extLst>
              </a:tr>
              <a:tr h="0">
                <a:tc>
                  <a:txBody>
                    <a:bodyPr/>
                    <a:lstStyle/>
                    <a:p>
                      <a:r>
                        <a:rPr lang="it-IT" sz="2200"/>
                        <a:t>Risorse naturali/Paesaggio. Nelle aree di pianura limitata estensione di aree forestali (prevalentemente arboricoltura da legno), estrema rarefazione di elementi di diversità ecologica-ambientale nel territorio di pianura, limitati a strutturazioni lineari lungo i corsi d’acqua. Connessioni ecologiche/verdi e blu limitate al reticolo idrografico e orientate in direzione nord-sud, con assenza di connessioni trasversali, ad eccezione del fiume Po. Banalizzazione del territorio rurale ed elementi di origine naturale spesso connessi al solo reticolo idrografico. Presenza di numerosi nodi della rete ecologica e di varchi di connessione ecologica/verde e blu in prossimità di centri abitati.</a:t>
                      </a:r>
                    </a:p>
                    <a:p>
                      <a:endParaRPr lang="it-IT" sz="2200" dirty="0"/>
                    </a:p>
                  </a:txBody>
                  <a:tcPr/>
                </a:tc>
                <a:extLst>
                  <a:ext uri="{0D108BD9-81ED-4DB2-BD59-A6C34878D82A}">
                    <a16:rowId xmlns:a16="http://schemas.microsoft.com/office/drawing/2014/main" val="4254906534"/>
                  </a:ext>
                </a:extLst>
              </a:tr>
              <a:tr h="370840">
                <a:tc>
                  <a:txBody>
                    <a:bodyPr/>
                    <a:lstStyle/>
                    <a:p>
                      <a:r>
                        <a:rPr lang="it-IT" sz="2200"/>
                        <a:t>Acque. Corpi idrici superficiali: buono stato quantitativo e in tutto il territorio, con presenza di grandi invasi che permettono di accumulare importanti riserve idriche (uso irriguo e potabile) e buono stato ecologico nel territorio montano e collinare anche se con deterioramenti significativi in corrispondenza dei centri abitati della zona pedecollinare.</a:t>
                      </a:r>
                      <a:endParaRPr lang="it-IT" sz="2200" dirty="0"/>
                    </a:p>
                  </a:txBody>
                  <a:tcPr/>
                </a:tc>
                <a:extLst>
                  <a:ext uri="{0D108BD9-81ED-4DB2-BD59-A6C34878D82A}">
                    <a16:rowId xmlns:a16="http://schemas.microsoft.com/office/drawing/2014/main" val="586668219"/>
                  </a:ext>
                </a:extLst>
              </a:tr>
              <a:tr h="370840">
                <a:tc>
                  <a:txBody>
                    <a:bodyPr/>
                    <a:lstStyle/>
                    <a:p>
                      <a:r>
                        <a:rPr lang="it-IT" sz="2200"/>
                        <a:t>Acque. Corpi idrici sotterranei:  buona disponibilità della risorsa, ma stato chimico  non buono in diversi contesti del territorio di pianura, specialmente per inquinamento da nitrati</a:t>
                      </a:r>
                      <a:endParaRPr lang="it-IT" sz="2200" dirty="0"/>
                    </a:p>
                  </a:txBody>
                  <a:tcPr/>
                </a:tc>
                <a:extLst>
                  <a:ext uri="{0D108BD9-81ED-4DB2-BD59-A6C34878D82A}">
                    <a16:rowId xmlns:a16="http://schemas.microsoft.com/office/drawing/2014/main" val="3024166223"/>
                  </a:ext>
                </a:extLst>
              </a:tr>
              <a:tr h="370840">
                <a:tc>
                  <a:txBody>
                    <a:bodyPr/>
                    <a:lstStyle/>
                    <a:p>
                      <a:endParaRPr lang="it-IT" sz="2200" dirty="0"/>
                    </a:p>
                  </a:txBody>
                  <a:tcPr/>
                </a:tc>
                <a:extLst>
                  <a:ext uri="{0D108BD9-81ED-4DB2-BD59-A6C34878D82A}">
                    <a16:rowId xmlns:a16="http://schemas.microsoft.com/office/drawing/2014/main" val="2400640539"/>
                  </a:ext>
                </a:extLst>
              </a:tr>
              <a:tr h="370840">
                <a:tc>
                  <a:txBody>
                    <a:bodyPr/>
                    <a:lstStyle/>
                    <a:p>
                      <a:r>
                        <a:rPr lang="it-IT" sz="2200"/>
                        <a:t>Dissesti. Presenza di varie situazioni di interazione tra dissesti di versante e rischio idraulico del reticolo idrografico ed estese porzioni del territorio collinare-montano interessate da dissesti a vario grado di pericolosità, con diffusi interessamenti di zone insediate</a:t>
                      </a:r>
                      <a:endParaRPr lang="it-IT" sz="2200" dirty="0"/>
                    </a:p>
                  </a:txBody>
                  <a:tcPr/>
                </a:tc>
                <a:extLst>
                  <a:ext uri="{0D108BD9-81ED-4DB2-BD59-A6C34878D82A}">
                    <a16:rowId xmlns:a16="http://schemas.microsoft.com/office/drawing/2014/main" val="1700837127"/>
                  </a:ext>
                </a:extLst>
              </a:tr>
              <a:tr h="370840">
                <a:tc>
                  <a:txBody>
                    <a:bodyPr/>
                    <a:lstStyle/>
                    <a:p>
                      <a:r>
                        <a:rPr lang="it-IT" sz="2200"/>
                        <a:t>Qualità aria. Problematica nella porzione di pianura del territorio, dove si concentrano anche le principali sorgenti emissive di alcuni inquinanti (PM10 e NOX).</a:t>
                      </a:r>
                      <a:endParaRPr lang="it-IT" sz="2200" dirty="0"/>
                    </a:p>
                  </a:txBody>
                  <a:tcPr/>
                </a:tc>
                <a:extLst>
                  <a:ext uri="{0D108BD9-81ED-4DB2-BD59-A6C34878D82A}">
                    <a16:rowId xmlns:a16="http://schemas.microsoft.com/office/drawing/2014/main" val="708855069"/>
                  </a:ext>
                </a:extLst>
              </a:tr>
              <a:tr h="370840">
                <a:tc>
                  <a:txBody>
                    <a:bodyPr/>
                    <a:lstStyle/>
                    <a:p>
                      <a:r>
                        <a:rPr lang="it-IT" sz="2200"/>
                        <a:t>Clima. Negli ultimi 50 anni tendenziale incremento delle temperature e riduzione delle precipitazioni medie, ma con intensificazione dei fenomeni, in tutte le fasce altimetriche della provincia/ Incremento dei fabbisogni irrigui, stress termici per le colture e per gli animali allevati, anticipazione dei cicli colturali, diffusione di fitopatologie e nuovi parassiti. Alcuni Comuni hanno aderito ad iniziative regionali, nazionali ma anche europee per contrastare il cambiamento climatico (il Patto dei Sindaci per il Clima e l’Energia, il progetto Life Climate changE-R, Piano di azione per l’Energia sostenibile e il Clima PAESC) ma il coinvolgimento è minore rispetto ad altre realtà della Regione.</a:t>
                      </a:r>
                      <a:endParaRPr lang="it-IT" sz="2200" dirty="0"/>
                    </a:p>
                  </a:txBody>
                  <a:tcPr/>
                </a:tc>
                <a:extLst>
                  <a:ext uri="{0D108BD9-81ED-4DB2-BD59-A6C34878D82A}">
                    <a16:rowId xmlns:a16="http://schemas.microsoft.com/office/drawing/2014/main" val="345822061"/>
                  </a:ext>
                </a:extLst>
              </a:tr>
            </a:tbl>
          </a:graphicData>
        </a:graphic>
      </p:graphicFrame>
    </p:spTree>
    <p:extLst>
      <p:ext uri="{BB962C8B-B14F-4D97-AF65-F5344CB8AC3E}">
        <p14:creationId xmlns:p14="http://schemas.microsoft.com/office/powerpoint/2010/main" val="35061589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flipV="1">
            <a:off x="427038" y="1735138"/>
            <a:ext cx="8847137" cy="7620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11150" y="806450"/>
            <a:ext cx="907891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PILLOLE DI DIAGNOSI TERRITORIALE</a:t>
            </a:r>
          </a:p>
        </p:txBody>
      </p:sp>
      <p:graphicFrame>
        <p:nvGraphicFramePr>
          <p:cNvPr id="2" name="Tabella 2">
            <a:extLst>
              <a:ext uri="{FF2B5EF4-FFF2-40B4-BE49-F238E27FC236}">
                <a16:creationId xmlns:a16="http://schemas.microsoft.com/office/drawing/2014/main" id="{12248ED5-37D6-49E2-B205-2BA0C89F45C5}"/>
              </a:ext>
            </a:extLst>
          </p:cNvPr>
          <p:cNvGraphicFramePr>
            <a:graphicFrameLocks noGrp="1"/>
          </p:cNvGraphicFramePr>
          <p:nvPr>
            <p:extLst>
              <p:ext uri="{D42A27DB-BD31-4B8C-83A1-F6EECF244321}">
                <p14:modId xmlns:p14="http://schemas.microsoft.com/office/powerpoint/2010/main" val="3502606620"/>
              </p:ext>
            </p:extLst>
          </p:nvPr>
        </p:nvGraphicFramePr>
        <p:xfrm>
          <a:off x="3551040" y="3473624"/>
          <a:ext cx="15259996" cy="1897360"/>
        </p:xfrm>
        <a:graphic>
          <a:graphicData uri="http://schemas.openxmlformats.org/drawingml/2006/table">
            <a:tbl>
              <a:tblPr firstRow="1" bandRow="1">
                <a:tableStyleId>{5C22544A-7EE6-4342-B048-85BDC9FD1C3A}</a:tableStyleId>
              </a:tblPr>
              <a:tblGrid>
                <a:gridCol w="15259996">
                  <a:extLst>
                    <a:ext uri="{9D8B030D-6E8A-4147-A177-3AD203B41FA5}">
                      <a16:colId xmlns:a16="http://schemas.microsoft.com/office/drawing/2014/main" val="2414601961"/>
                    </a:ext>
                  </a:extLst>
                </a:gridCol>
              </a:tblGrid>
              <a:tr h="936104">
                <a:tc>
                  <a:txBody>
                    <a:bodyPr/>
                    <a:lstStyle/>
                    <a:p>
                      <a:pPr algn="ctr"/>
                      <a:r>
                        <a:rPr lang="it-IT" sz="3200" dirty="0"/>
                        <a:t>GOVERNANCE</a:t>
                      </a:r>
                    </a:p>
                  </a:txBody>
                  <a:tcPr anchor="ctr"/>
                </a:tc>
                <a:extLst>
                  <a:ext uri="{0D108BD9-81ED-4DB2-BD59-A6C34878D82A}">
                    <a16:rowId xmlns:a16="http://schemas.microsoft.com/office/drawing/2014/main" val="303444399"/>
                  </a:ext>
                </a:extLst>
              </a:tr>
              <a:tr h="504056">
                <a:tc>
                  <a:txBody>
                    <a:bodyPr/>
                    <a:lstStyle/>
                    <a:p>
                      <a:r>
                        <a:rPr lang="it-IT" sz="2400"/>
                        <a:t>Frammentazione amministrativa, scarso dinamismo dei processi di associazione e di aggregazione</a:t>
                      </a:r>
                      <a:endParaRPr lang="it-IT" sz="2400" dirty="0"/>
                    </a:p>
                  </a:txBody>
                  <a:tcPr/>
                </a:tc>
                <a:extLst>
                  <a:ext uri="{0D108BD9-81ED-4DB2-BD59-A6C34878D82A}">
                    <a16:rowId xmlns:a16="http://schemas.microsoft.com/office/drawing/2014/main" val="3022643381"/>
                  </a:ext>
                </a:extLst>
              </a:tr>
              <a:tr h="370840">
                <a:tc>
                  <a:txBody>
                    <a:bodyPr/>
                    <a:lstStyle/>
                    <a:p>
                      <a:r>
                        <a:rPr lang="it-IT" sz="2400" dirty="0"/>
                        <a:t>Efficienza della spesa dei comuni relativamente elevata, alta autonomia finanziaria e bassa rigidità strutturale della spesa</a:t>
                      </a:r>
                    </a:p>
                  </a:txBody>
                  <a:tcPr/>
                </a:tc>
                <a:extLst>
                  <a:ext uri="{0D108BD9-81ED-4DB2-BD59-A6C34878D82A}">
                    <a16:rowId xmlns:a16="http://schemas.microsoft.com/office/drawing/2014/main" val="1099696059"/>
                  </a:ext>
                </a:extLst>
              </a:tr>
            </a:tbl>
          </a:graphicData>
        </a:graphic>
      </p:graphicFrame>
    </p:spTree>
    <p:extLst>
      <p:ext uri="{BB962C8B-B14F-4D97-AF65-F5344CB8AC3E}">
        <p14:creationId xmlns:p14="http://schemas.microsoft.com/office/powerpoint/2010/main" val="12779650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descr="Google Shape;181;p33">
            <a:extLst>
              <a:ext uri="{FF2B5EF4-FFF2-40B4-BE49-F238E27FC236}">
                <a16:creationId xmlns:a16="http://schemas.microsoft.com/office/drawing/2014/main" id="{78201BB7-853F-4638-BFF5-84AD880A47E2}"/>
              </a:ext>
            </a:extLst>
          </p:cNvPr>
          <p:cNvSpPr>
            <a:spLocks noChangeShapeType="1"/>
          </p:cNvSpPr>
          <p:nvPr/>
        </p:nvSpPr>
        <p:spPr bwMode="auto">
          <a:xfrm>
            <a:off x="1328738" y="2795588"/>
            <a:ext cx="12879387" cy="30162"/>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6147" name="Text Box 3">
            <a:extLst>
              <a:ext uri="{FF2B5EF4-FFF2-40B4-BE49-F238E27FC236}">
                <a16:creationId xmlns:a16="http://schemas.microsoft.com/office/drawing/2014/main" id="{774B3AA7-0CB2-499D-95C8-6B441162D46D}"/>
              </a:ext>
            </a:extLst>
          </p:cNvPr>
          <p:cNvSpPr txBox="1">
            <a:spLocks/>
          </p:cNvSpPr>
          <p:nvPr/>
        </p:nvSpPr>
        <p:spPr bwMode="auto">
          <a:xfrm>
            <a:off x="1365250" y="1638300"/>
            <a:ext cx="1447958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IL PTAV: QUESTO SCONOSCIUTO</a:t>
            </a:r>
          </a:p>
        </p:txBody>
      </p:sp>
      <p:sp>
        <p:nvSpPr>
          <p:cNvPr id="11" name="CasellaDiTesto 10">
            <a:extLst>
              <a:ext uri="{FF2B5EF4-FFF2-40B4-BE49-F238E27FC236}">
                <a16:creationId xmlns:a16="http://schemas.microsoft.com/office/drawing/2014/main" id="{1D0F6D4F-847A-4AE2-BAA1-6E2A9613F192}"/>
              </a:ext>
            </a:extLst>
          </p:cNvPr>
          <p:cNvSpPr txBox="1"/>
          <p:nvPr/>
        </p:nvSpPr>
        <p:spPr>
          <a:xfrm>
            <a:off x="5351240" y="3257600"/>
            <a:ext cx="14715182" cy="954107"/>
          </a:xfrm>
          <a:prstGeom prst="rect">
            <a:avLst/>
          </a:prstGeom>
          <a:noFill/>
        </p:spPr>
        <p:txBody>
          <a:bodyPr wrap="square">
            <a:spAutoFit/>
          </a:bodyPr>
          <a:lstStyle/>
          <a:p>
            <a:r>
              <a:rPr lang="it-IT" sz="2800" dirty="0">
                <a:solidFill>
                  <a:srgbClr val="0070C0"/>
                </a:solidFill>
                <a:latin typeface="Maiandra GD" panose="020E0502030308020204" pitchFamily="34" charset="0"/>
              </a:rPr>
              <a:t>La legge </a:t>
            </a:r>
            <a:r>
              <a:rPr lang="it-IT" sz="2800" b="0" i="0" u="none" strike="noStrike" baseline="0" dirty="0">
                <a:solidFill>
                  <a:srgbClr val="0070C0"/>
                </a:solidFill>
                <a:latin typeface="Maiandra GD" panose="020E0502030308020204" pitchFamily="34" charset="0"/>
              </a:rPr>
              <a:t>24/17, un cambio di </a:t>
            </a:r>
            <a:r>
              <a:rPr lang="it-IT" sz="2800" b="1" i="0" u="sng" strike="noStrike" baseline="0" dirty="0">
                <a:solidFill>
                  <a:srgbClr val="0070C0"/>
                </a:solidFill>
                <a:latin typeface="Maiandra GD" panose="020E0502030308020204" pitchFamily="34" charset="0"/>
              </a:rPr>
              <a:t>paradigma</a:t>
            </a:r>
            <a:r>
              <a:rPr lang="it-IT" sz="2800" b="0" i="0" u="none" strike="noStrike" baseline="0" dirty="0">
                <a:solidFill>
                  <a:srgbClr val="0070C0"/>
                </a:solidFill>
                <a:latin typeface="Maiandra GD" panose="020E0502030308020204" pitchFamily="34" charset="0"/>
              </a:rPr>
              <a:t> nell</a:t>
            </a:r>
            <a:r>
              <a:rPr lang="it-IT" sz="2800" dirty="0">
                <a:solidFill>
                  <a:srgbClr val="0070C0"/>
                </a:solidFill>
                <a:latin typeface="Maiandra GD" panose="020E0502030308020204" pitchFamily="34" charset="0"/>
              </a:rPr>
              <a:t>a pianificazione territoriale e urbanistica: centralità della </a:t>
            </a:r>
            <a:r>
              <a:rPr lang="it-IT" sz="2800" dirty="0">
                <a:solidFill>
                  <a:srgbClr val="FF0000"/>
                </a:solidFill>
                <a:latin typeface="Maiandra GD" panose="020E0502030308020204" pitchFamily="34" charset="0"/>
              </a:rPr>
              <a:t>dimensione strategica </a:t>
            </a:r>
            <a:r>
              <a:rPr lang="it-IT" sz="2800" dirty="0">
                <a:solidFill>
                  <a:srgbClr val="0070C0"/>
                </a:solidFill>
                <a:latin typeface="Maiandra GD" panose="020E0502030308020204" pitchFamily="34" charset="0"/>
              </a:rPr>
              <a:t>e della </a:t>
            </a:r>
            <a:r>
              <a:rPr lang="it-IT" sz="2800" dirty="0">
                <a:solidFill>
                  <a:srgbClr val="FF0000"/>
                </a:solidFill>
                <a:latin typeface="Maiandra GD" panose="020E0502030308020204" pitchFamily="34" charset="0"/>
              </a:rPr>
              <a:t>valutazione</a:t>
            </a:r>
            <a:r>
              <a:rPr lang="it-IT" sz="2800" b="0" i="0" u="none" strike="noStrike" baseline="0" dirty="0">
                <a:solidFill>
                  <a:srgbClr val="0070C0"/>
                </a:solidFill>
                <a:latin typeface="Maiandra GD" panose="020E0502030308020204" pitchFamily="34" charset="0"/>
              </a:rPr>
              <a:t> </a:t>
            </a:r>
          </a:p>
        </p:txBody>
      </p:sp>
      <p:sp>
        <p:nvSpPr>
          <p:cNvPr id="5" name="CasellaDiTesto 4">
            <a:extLst>
              <a:ext uri="{FF2B5EF4-FFF2-40B4-BE49-F238E27FC236}">
                <a16:creationId xmlns:a16="http://schemas.microsoft.com/office/drawing/2014/main" id="{A6D7E572-AEC1-42A8-9941-FFF83402EC3B}"/>
              </a:ext>
            </a:extLst>
          </p:cNvPr>
          <p:cNvSpPr txBox="1"/>
          <p:nvPr/>
        </p:nvSpPr>
        <p:spPr>
          <a:xfrm>
            <a:off x="1750840" y="5201816"/>
            <a:ext cx="1296144" cy="6534250"/>
          </a:xfrm>
          <a:prstGeom prst="rect">
            <a:avLst/>
          </a:prstGeom>
          <a:solidFill>
            <a:srgbClr val="92D050"/>
          </a:solidFill>
        </p:spPr>
        <p:txBody>
          <a:bodyPr vert="wordArtVert" wrap="square" rtlCol="0" anchor="ctr">
            <a:noAutofit/>
          </a:bodyPr>
          <a:lstStyle/>
          <a:p>
            <a:r>
              <a:rPr lang="it-IT" sz="8000" dirty="0">
                <a:solidFill>
                  <a:schemeClr val="bg1"/>
                </a:solidFill>
              </a:rPr>
              <a:t>PTAV</a:t>
            </a:r>
          </a:p>
        </p:txBody>
      </p:sp>
      <p:sp>
        <p:nvSpPr>
          <p:cNvPr id="6" name="CasellaDiTesto 5">
            <a:extLst>
              <a:ext uri="{FF2B5EF4-FFF2-40B4-BE49-F238E27FC236}">
                <a16:creationId xmlns:a16="http://schemas.microsoft.com/office/drawing/2014/main" id="{00511C24-EFAC-4600-BDBD-74B2AAD62C75}"/>
              </a:ext>
            </a:extLst>
          </p:cNvPr>
          <p:cNvSpPr txBox="1"/>
          <p:nvPr/>
        </p:nvSpPr>
        <p:spPr>
          <a:xfrm>
            <a:off x="4888111" y="5201816"/>
            <a:ext cx="5760640" cy="65342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nchor="ctr">
            <a:noAutofit/>
          </a:bodyPr>
          <a:lstStyle/>
          <a:p>
            <a:pPr marL="571500" indent="-571500">
              <a:buFont typeface="Arial" panose="020B0604020202020204" pitchFamily="34" charset="0"/>
              <a:buChar char="•"/>
            </a:pPr>
            <a:r>
              <a:rPr lang="it-IT" sz="4400" dirty="0">
                <a:solidFill>
                  <a:srgbClr val="FF0000"/>
                </a:solidFill>
              </a:rPr>
              <a:t>STRATEGIA</a:t>
            </a:r>
          </a:p>
          <a:p>
            <a:pPr marL="571500" indent="-571500">
              <a:buFont typeface="Arial" panose="020B0604020202020204" pitchFamily="34" charset="0"/>
              <a:buChar char="•"/>
            </a:pPr>
            <a:r>
              <a:rPr lang="it-IT" sz="4400" dirty="0">
                <a:solidFill>
                  <a:srgbClr val="FF0000"/>
                </a:solidFill>
              </a:rPr>
              <a:t>VALUTAZIONE</a:t>
            </a:r>
          </a:p>
          <a:p>
            <a:pPr marL="571500" indent="-571500">
              <a:buFont typeface="Arial" panose="020B0604020202020204" pitchFamily="34" charset="0"/>
              <a:buChar char="•"/>
            </a:pPr>
            <a:r>
              <a:rPr lang="it-IT" sz="4400" dirty="0">
                <a:solidFill>
                  <a:srgbClr val="FF0000"/>
                </a:solidFill>
              </a:rPr>
              <a:t>COERENZA</a:t>
            </a:r>
          </a:p>
          <a:p>
            <a:pPr marL="571500" indent="-571500">
              <a:buFont typeface="Arial" panose="020B0604020202020204" pitchFamily="34" charset="0"/>
              <a:buChar char="•"/>
            </a:pPr>
            <a:r>
              <a:rPr lang="it-IT" sz="4400" dirty="0">
                <a:solidFill>
                  <a:srgbClr val="FF0000"/>
                </a:solidFill>
              </a:rPr>
              <a:t>COMPETENZA</a:t>
            </a:r>
          </a:p>
        </p:txBody>
      </p:sp>
      <p:sp>
        <p:nvSpPr>
          <p:cNvPr id="7" name="CasellaDiTesto 6">
            <a:extLst>
              <a:ext uri="{FF2B5EF4-FFF2-40B4-BE49-F238E27FC236}">
                <a16:creationId xmlns:a16="http://schemas.microsoft.com/office/drawing/2014/main" id="{FCE65FA9-7673-473F-B86C-589A3E03F406}"/>
              </a:ext>
            </a:extLst>
          </p:cNvPr>
          <p:cNvSpPr txBox="1"/>
          <p:nvPr/>
        </p:nvSpPr>
        <p:spPr>
          <a:xfrm>
            <a:off x="11451258" y="5201817"/>
            <a:ext cx="5513734" cy="6534249"/>
          </a:xfrm>
          <a:prstGeom prst="rect">
            <a:avLst/>
          </a:prstGeom>
          <a:solidFill>
            <a:schemeClr val="bg2">
              <a:lumMod val="20000"/>
              <a:lumOff val="80000"/>
            </a:schemeClr>
          </a:solidFill>
        </p:spPr>
        <p:txBody>
          <a:bodyPr wrap="square" rtlCol="0" anchor="ctr">
            <a:noAutofit/>
          </a:bodyPr>
          <a:lstStyle/>
          <a:p>
            <a:pPr marL="571500" indent="-571500">
              <a:buFont typeface="Arial" panose="020B0604020202020204" pitchFamily="34" charset="0"/>
              <a:buChar char="•"/>
            </a:pPr>
            <a:r>
              <a:rPr lang="it-IT" sz="4400" strike="sngStrike" dirty="0"/>
              <a:t>CONFORMAZIONE</a:t>
            </a:r>
          </a:p>
          <a:p>
            <a:pPr marL="571500" indent="-571500">
              <a:buFont typeface="Arial" panose="020B0604020202020204" pitchFamily="34" charset="0"/>
              <a:buChar char="•"/>
            </a:pPr>
            <a:r>
              <a:rPr lang="it-IT" sz="4400" strike="sngStrike" dirty="0"/>
              <a:t>VINCOLI</a:t>
            </a:r>
          </a:p>
          <a:p>
            <a:pPr marL="571500" indent="-571500">
              <a:buFont typeface="Arial" panose="020B0604020202020204" pitchFamily="34" charset="0"/>
              <a:buChar char="•"/>
            </a:pPr>
            <a:r>
              <a:rPr lang="it-IT" sz="4400" strike="sngStrike" dirty="0"/>
              <a:t>CONFORMITA’</a:t>
            </a:r>
          </a:p>
          <a:p>
            <a:pPr marL="571500" indent="-571500">
              <a:buFont typeface="Arial" panose="020B0604020202020204" pitchFamily="34" charset="0"/>
              <a:buChar char="•"/>
            </a:pPr>
            <a:r>
              <a:rPr lang="it-IT" sz="4400" strike="sngStrike" dirty="0"/>
              <a:t>GERARCHIA</a:t>
            </a:r>
          </a:p>
        </p:txBody>
      </p:sp>
    </p:spTree>
    <p:extLst>
      <p:ext uri="{BB962C8B-B14F-4D97-AF65-F5344CB8AC3E}">
        <p14:creationId xmlns:p14="http://schemas.microsoft.com/office/powerpoint/2010/main" val="30327864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descr="Google Shape;181;p33">
            <a:extLst>
              <a:ext uri="{FF2B5EF4-FFF2-40B4-BE49-F238E27FC236}">
                <a16:creationId xmlns:a16="http://schemas.microsoft.com/office/drawing/2014/main" id="{D5C7D3B2-983A-4BB2-8E69-3B3C519036E7}"/>
              </a:ext>
            </a:extLst>
          </p:cNvPr>
          <p:cNvSpPr>
            <a:spLocks noChangeShapeType="1"/>
          </p:cNvSpPr>
          <p:nvPr/>
        </p:nvSpPr>
        <p:spPr bwMode="auto">
          <a:xfrm>
            <a:off x="432024" y="1061835"/>
            <a:ext cx="18029658" cy="13517"/>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8195" name="Text Box 3">
            <a:extLst>
              <a:ext uri="{FF2B5EF4-FFF2-40B4-BE49-F238E27FC236}">
                <a16:creationId xmlns:a16="http://schemas.microsoft.com/office/drawing/2014/main" id="{51D1D5FA-0087-423C-8FFB-15289CD59736}"/>
              </a:ext>
            </a:extLst>
          </p:cNvPr>
          <p:cNvSpPr txBox="1">
            <a:spLocks/>
          </p:cNvSpPr>
          <p:nvPr/>
        </p:nvSpPr>
        <p:spPr bwMode="auto">
          <a:xfrm>
            <a:off x="396950" y="133432"/>
            <a:ext cx="18461706"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STIMA DELLA CAPACITA’ INSEDIATIVA AL 2050 E DINAMICA DELL’USO DEL SUOLO</a:t>
            </a:r>
          </a:p>
        </p:txBody>
      </p:sp>
      <p:graphicFrame>
        <p:nvGraphicFramePr>
          <p:cNvPr id="3" name="Tabella 2">
            <a:extLst>
              <a:ext uri="{FF2B5EF4-FFF2-40B4-BE49-F238E27FC236}">
                <a16:creationId xmlns:a16="http://schemas.microsoft.com/office/drawing/2014/main" id="{7527EAAE-47BA-428D-B15E-27DD835B1959}"/>
              </a:ext>
            </a:extLst>
          </p:cNvPr>
          <p:cNvGraphicFramePr>
            <a:graphicFrameLocks noGrp="1"/>
          </p:cNvGraphicFramePr>
          <p:nvPr>
            <p:extLst>
              <p:ext uri="{D42A27DB-BD31-4B8C-83A1-F6EECF244321}">
                <p14:modId xmlns:p14="http://schemas.microsoft.com/office/powerpoint/2010/main" val="4062347887"/>
              </p:ext>
            </p:extLst>
          </p:nvPr>
        </p:nvGraphicFramePr>
        <p:xfrm>
          <a:off x="670720" y="2740027"/>
          <a:ext cx="6764352" cy="9562743"/>
        </p:xfrm>
        <a:graphic>
          <a:graphicData uri="http://schemas.openxmlformats.org/drawingml/2006/table">
            <a:tbl>
              <a:tblPr firstRow="1">
                <a:tableStyleId>{5C22544A-7EE6-4342-B048-85BDC9FD1C3A}</a:tableStyleId>
              </a:tblPr>
              <a:tblGrid>
                <a:gridCol w="2653428">
                  <a:extLst>
                    <a:ext uri="{9D8B030D-6E8A-4147-A177-3AD203B41FA5}">
                      <a16:colId xmlns:a16="http://schemas.microsoft.com/office/drawing/2014/main" val="2156977671"/>
                    </a:ext>
                  </a:extLst>
                </a:gridCol>
                <a:gridCol w="2159977">
                  <a:extLst>
                    <a:ext uri="{9D8B030D-6E8A-4147-A177-3AD203B41FA5}">
                      <a16:colId xmlns:a16="http://schemas.microsoft.com/office/drawing/2014/main" val="845642001"/>
                    </a:ext>
                  </a:extLst>
                </a:gridCol>
                <a:gridCol w="1950947">
                  <a:extLst>
                    <a:ext uri="{9D8B030D-6E8A-4147-A177-3AD203B41FA5}">
                      <a16:colId xmlns:a16="http://schemas.microsoft.com/office/drawing/2014/main" val="2260968137"/>
                    </a:ext>
                  </a:extLst>
                </a:gridCol>
              </a:tblGrid>
              <a:tr h="728208">
                <a:tc>
                  <a:txBody>
                    <a:bodyPr/>
                    <a:lstStyle/>
                    <a:p>
                      <a:pPr algn="ctr" eaLnBrk="0" hangingPunct="0">
                        <a:lnSpc>
                          <a:spcPct val="107000"/>
                        </a:lnSpc>
                        <a:spcBef>
                          <a:spcPts val="20"/>
                        </a:spcBef>
                        <a:spcAft>
                          <a:spcPts val="800"/>
                        </a:spcAft>
                      </a:pPr>
                      <a:r>
                        <a:rPr lang="it-IT" sz="2000" dirty="0">
                          <a:effectLst/>
                        </a:rPr>
                        <a:t> </a:t>
                      </a:r>
                      <a:r>
                        <a:rPr lang="it-IT" sz="2000" spc="-5" dirty="0">
                          <a:effectLst/>
                        </a:rPr>
                        <a:t>COMUNE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79755" marR="398145" indent="-180340" eaLnBrk="0" hangingPunct="0">
                        <a:lnSpc>
                          <a:spcPct val="104000"/>
                        </a:lnSpc>
                        <a:spcBef>
                          <a:spcPts val="345"/>
                        </a:spcBef>
                        <a:spcAft>
                          <a:spcPts val="800"/>
                        </a:spcAft>
                      </a:pPr>
                      <a:r>
                        <a:rPr lang="it-IT" sz="2000" dirty="0">
                          <a:effectLst/>
                        </a:rPr>
                        <a:t>Urbanizzato A</a:t>
                      </a:r>
                      <a:r>
                        <a:rPr lang="it-IT" sz="2000" spc="-100" dirty="0">
                          <a:effectLst/>
                        </a:rPr>
                        <a:t> </a:t>
                      </a:r>
                      <a:r>
                        <a:rPr lang="it-IT" sz="2000" dirty="0">
                          <a:effectLst/>
                        </a:rPr>
                        <a:t>(ha)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7515" marR="86995" indent="-126365" eaLnBrk="0" hangingPunct="0">
                        <a:lnSpc>
                          <a:spcPct val="104000"/>
                        </a:lnSpc>
                        <a:spcBef>
                          <a:spcPts val="345"/>
                        </a:spcBef>
                        <a:spcAft>
                          <a:spcPts val="800"/>
                        </a:spcAft>
                      </a:pPr>
                      <a:r>
                        <a:rPr lang="it-IT" sz="2000" dirty="0">
                          <a:effectLst/>
                        </a:rPr>
                        <a:t>Urbanizzabile 3%</a:t>
                      </a:r>
                      <a:r>
                        <a:rPr lang="it-IT" sz="2000" spc="-95" dirty="0">
                          <a:effectLst/>
                        </a:rPr>
                        <a:t> </a:t>
                      </a:r>
                      <a:r>
                        <a:rPr lang="it-IT" sz="2000" dirty="0">
                          <a:effectLst/>
                        </a:rPr>
                        <a:t>A</a:t>
                      </a:r>
                      <a:r>
                        <a:rPr lang="it-IT" sz="2000" spc="-90" dirty="0">
                          <a:effectLst/>
                        </a:rPr>
                        <a:t> </a:t>
                      </a:r>
                      <a:r>
                        <a:rPr lang="it-IT" sz="2000" dirty="0">
                          <a:effectLst/>
                        </a:rPr>
                        <a:t>(ha)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3882627"/>
                  </a:ext>
                </a:extLst>
              </a:tr>
              <a:tr h="282235">
                <a:tc>
                  <a:txBody>
                    <a:bodyPr/>
                    <a:lstStyle/>
                    <a:p>
                      <a:pPr marL="0" indent="0" algn="l" eaLnBrk="0" hangingPunct="0">
                        <a:lnSpc>
                          <a:spcPct val="107000"/>
                        </a:lnSpc>
                        <a:spcBef>
                          <a:spcPts val="260"/>
                        </a:spcBef>
                        <a:spcAft>
                          <a:spcPts val="800"/>
                        </a:spcAft>
                      </a:pPr>
                      <a:r>
                        <a:rPr lang="it-IT" sz="2000" dirty="0">
                          <a:effectLst/>
                        </a:rPr>
                        <a:t>Agazzano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0" marR="0" marT="0" marB="0"/>
                </a:tc>
                <a:tc>
                  <a:txBody>
                    <a:bodyPr/>
                    <a:lstStyle/>
                    <a:p>
                      <a:pPr algn="ctr" eaLnBrk="0" hangingPunct="0">
                        <a:lnSpc>
                          <a:spcPct val="107000"/>
                        </a:lnSpc>
                        <a:spcBef>
                          <a:spcPts val="255"/>
                        </a:spcBef>
                        <a:spcAft>
                          <a:spcPts val="800"/>
                        </a:spcAft>
                      </a:pPr>
                      <a:r>
                        <a:rPr lang="it-IT" sz="2000" dirty="0">
                          <a:effectLst/>
                        </a:rPr>
                        <a:t>155,15</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a:effectLst/>
                        </a:rPr>
                        <a:t>4,65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8328789"/>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Alseno</a:t>
                      </a:r>
                    </a:p>
                  </a:txBody>
                  <a:tcPr marL="180000" marR="0" marT="0" marB="0"/>
                </a:tc>
                <a:tc>
                  <a:txBody>
                    <a:bodyPr/>
                    <a:lstStyle/>
                    <a:p>
                      <a:pPr algn="ctr" eaLnBrk="0" hangingPunct="0">
                        <a:lnSpc>
                          <a:spcPct val="107000"/>
                        </a:lnSpc>
                        <a:spcBef>
                          <a:spcPts val="255"/>
                        </a:spcBef>
                        <a:spcAft>
                          <a:spcPts val="800"/>
                        </a:spcAft>
                      </a:pPr>
                      <a:r>
                        <a:rPr lang="it-IT" sz="2000" dirty="0">
                          <a:effectLst/>
                        </a:rPr>
                        <a:t>246,61</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a:effectLst/>
                        </a:rPr>
                        <a:t>7,40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67002941"/>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Alta Val Tidone</a:t>
                      </a:r>
                    </a:p>
                  </a:txBody>
                  <a:tcPr marL="180000" marR="0" marT="0" marB="0"/>
                </a:tc>
                <a:tc>
                  <a:txBody>
                    <a:bodyPr/>
                    <a:lstStyle/>
                    <a:p>
                      <a:pPr algn="ctr" eaLnBrk="0" hangingPunct="0">
                        <a:lnSpc>
                          <a:spcPct val="107000"/>
                        </a:lnSpc>
                        <a:spcBef>
                          <a:spcPts val="255"/>
                        </a:spcBef>
                        <a:spcAft>
                          <a:spcPts val="800"/>
                        </a:spcAft>
                      </a:pPr>
                      <a:r>
                        <a:rPr lang="it-IT" sz="2000" dirty="0">
                          <a:effectLst/>
                        </a:rPr>
                        <a:t>186,03</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a:effectLst/>
                        </a:rPr>
                        <a:t>5,58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154929"/>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Besenzone</a:t>
                      </a:r>
                    </a:p>
                  </a:txBody>
                  <a:tcPr marL="180000" marR="0" marT="0" marB="0"/>
                </a:tc>
                <a:tc>
                  <a:txBody>
                    <a:bodyPr/>
                    <a:lstStyle/>
                    <a:p>
                      <a:pPr algn="ctr" eaLnBrk="0" hangingPunct="0">
                        <a:lnSpc>
                          <a:spcPct val="107000"/>
                        </a:lnSpc>
                        <a:spcBef>
                          <a:spcPts val="255"/>
                        </a:spcBef>
                        <a:spcAft>
                          <a:spcPts val="800"/>
                        </a:spcAft>
                      </a:pPr>
                      <a:r>
                        <a:rPr lang="it-IT" sz="2000">
                          <a:effectLst/>
                        </a:rPr>
                        <a:t>40,71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1,22</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5491896"/>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Bettola</a:t>
                      </a:r>
                    </a:p>
                  </a:txBody>
                  <a:tcPr marL="180000" marR="0" marT="0" marB="0"/>
                </a:tc>
                <a:tc>
                  <a:txBody>
                    <a:bodyPr/>
                    <a:lstStyle/>
                    <a:p>
                      <a:pPr algn="ctr" eaLnBrk="0" hangingPunct="0">
                        <a:lnSpc>
                          <a:spcPct val="107000"/>
                        </a:lnSpc>
                        <a:spcBef>
                          <a:spcPts val="255"/>
                        </a:spcBef>
                        <a:spcAft>
                          <a:spcPts val="800"/>
                        </a:spcAft>
                      </a:pPr>
                      <a:r>
                        <a:rPr lang="it-IT" sz="2000">
                          <a:effectLst/>
                        </a:rPr>
                        <a:t>151,48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a:effectLst/>
                        </a:rPr>
                        <a:t>4,54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63104766"/>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Bobbio</a:t>
                      </a:r>
                    </a:p>
                  </a:txBody>
                  <a:tcPr marL="180000" marR="0" marT="0" marB="0"/>
                </a:tc>
                <a:tc>
                  <a:txBody>
                    <a:bodyPr/>
                    <a:lstStyle/>
                    <a:p>
                      <a:pPr algn="ctr" eaLnBrk="0" hangingPunct="0">
                        <a:lnSpc>
                          <a:spcPct val="107000"/>
                        </a:lnSpc>
                        <a:spcBef>
                          <a:spcPts val="260"/>
                        </a:spcBef>
                        <a:spcAft>
                          <a:spcPts val="800"/>
                        </a:spcAft>
                      </a:pPr>
                      <a:r>
                        <a:rPr lang="it-IT" sz="2000">
                          <a:effectLst/>
                        </a:rPr>
                        <a:t>194,31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5,83</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820768"/>
                  </a:ext>
                </a:extLst>
              </a:tr>
              <a:tr h="628145">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Borgonovo Val Tidone</a:t>
                      </a:r>
                    </a:p>
                  </a:txBody>
                  <a:tcPr marL="180000" marR="0" marT="0" marB="0"/>
                </a:tc>
                <a:tc>
                  <a:txBody>
                    <a:bodyPr/>
                    <a:lstStyle/>
                    <a:p>
                      <a:pPr algn="ctr" eaLnBrk="0" hangingPunct="0">
                        <a:lnSpc>
                          <a:spcPct val="107000"/>
                        </a:lnSpc>
                        <a:spcBef>
                          <a:spcPts val="260"/>
                        </a:spcBef>
                        <a:spcAft>
                          <a:spcPts val="800"/>
                        </a:spcAft>
                      </a:pPr>
                      <a:r>
                        <a:rPr lang="it-IT" sz="2000" dirty="0">
                          <a:effectLst/>
                        </a:rPr>
                        <a:t>333,09</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effectLst/>
                        </a:rPr>
                        <a:t>9,99</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83609945"/>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Cadeo</a:t>
                      </a:r>
                    </a:p>
                  </a:txBody>
                  <a:tcPr marL="180000" marR="0" marT="0" marB="0"/>
                </a:tc>
                <a:tc>
                  <a:txBody>
                    <a:bodyPr/>
                    <a:lstStyle/>
                    <a:p>
                      <a:pPr algn="ctr" eaLnBrk="0" hangingPunct="0">
                        <a:lnSpc>
                          <a:spcPct val="107000"/>
                        </a:lnSpc>
                        <a:spcBef>
                          <a:spcPts val="260"/>
                        </a:spcBef>
                        <a:spcAft>
                          <a:spcPts val="800"/>
                        </a:spcAft>
                      </a:pPr>
                      <a:r>
                        <a:rPr lang="it-IT" sz="2000">
                          <a:effectLst/>
                        </a:rPr>
                        <a:t>253,09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effectLst/>
                        </a:rPr>
                        <a:t>7,59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34559240"/>
                  </a:ext>
                </a:extLst>
              </a:tr>
              <a:tr h="296779">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Calendasco</a:t>
                      </a:r>
                    </a:p>
                  </a:txBody>
                  <a:tcPr marL="180000" marR="0" marT="0" marB="0"/>
                </a:tc>
                <a:tc>
                  <a:txBody>
                    <a:bodyPr/>
                    <a:lstStyle/>
                    <a:p>
                      <a:pPr algn="ctr" eaLnBrk="0" hangingPunct="0">
                        <a:lnSpc>
                          <a:spcPct val="107000"/>
                        </a:lnSpc>
                        <a:spcBef>
                          <a:spcPts val="260"/>
                        </a:spcBef>
                        <a:spcAft>
                          <a:spcPts val="800"/>
                        </a:spcAft>
                      </a:pPr>
                      <a:r>
                        <a:rPr lang="it-IT" sz="2000" dirty="0">
                          <a:effectLst/>
                        </a:rPr>
                        <a:t>157,96</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4,74</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55922204"/>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Caorso</a:t>
                      </a:r>
                    </a:p>
                  </a:txBody>
                  <a:tcPr marL="180000" marR="0" marT="0" marB="0"/>
                </a:tc>
                <a:tc>
                  <a:txBody>
                    <a:bodyPr/>
                    <a:lstStyle/>
                    <a:p>
                      <a:pPr algn="ctr" eaLnBrk="0" hangingPunct="0">
                        <a:lnSpc>
                          <a:spcPct val="107000"/>
                        </a:lnSpc>
                        <a:spcBef>
                          <a:spcPts val="255"/>
                        </a:spcBef>
                        <a:spcAft>
                          <a:spcPts val="800"/>
                        </a:spcAft>
                      </a:pPr>
                      <a:r>
                        <a:rPr lang="it-IT" sz="2000">
                          <a:effectLst/>
                        </a:rPr>
                        <a:t>334,00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255"/>
                        </a:spcBef>
                        <a:spcAft>
                          <a:spcPts val="800"/>
                        </a:spcAft>
                      </a:pPr>
                      <a:r>
                        <a:rPr lang="it-IT" sz="2000">
                          <a:effectLst/>
                        </a:rPr>
                        <a:t>10,02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0566813"/>
                  </a:ext>
                </a:extLst>
              </a:tr>
              <a:tr h="486386">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Carpaneto Piacentino</a:t>
                      </a:r>
                    </a:p>
                  </a:txBody>
                  <a:tcPr marL="180000" marR="0" marT="0" marB="0"/>
                </a:tc>
                <a:tc>
                  <a:txBody>
                    <a:bodyPr/>
                    <a:lstStyle/>
                    <a:p>
                      <a:pPr algn="ctr" eaLnBrk="0" hangingPunct="0">
                        <a:lnSpc>
                          <a:spcPct val="107000"/>
                        </a:lnSpc>
                        <a:spcBef>
                          <a:spcPts val="260"/>
                        </a:spcBef>
                        <a:spcAft>
                          <a:spcPts val="800"/>
                        </a:spcAft>
                      </a:pPr>
                      <a:r>
                        <a:rPr lang="it-IT" sz="2000">
                          <a:effectLst/>
                        </a:rPr>
                        <a:t>331,79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effectLst/>
                        </a:rPr>
                        <a:t>9,95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61597278"/>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Castel San Giovanni</a:t>
                      </a:r>
                    </a:p>
                  </a:txBody>
                  <a:tcPr marL="180000" marR="0" marT="0" marB="0"/>
                </a:tc>
                <a:tc>
                  <a:txBody>
                    <a:bodyPr/>
                    <a:lstStyle/>
                    <a:p>
                      <a:pPr algn="ctr" eaLnBrk="0" hangingPunct="0">
                        <a:lnSpc>
                          <a:spcPct val="107000"/>
                        </a:lnSpc>
                        <a:spcBef>
                          <a:spcPts val="260"/>
                        </a:spcBef>
                        <a:spcAft>
                          <a:spcPts val="800"/>
                        </a:spcAft>
                      </a:pPr>
                      <a:r>
                        <a:rPr lang="it-IT" sz="2000">
                          <a:effectLst/>
                        </a:rPr>
                        <a:t>671,98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255"/>
                        </a:spcBef>
                        <a:spcAft>
                          <a:spcPts val="800"/>
                        </a:spcAft>
                      </a:pPr>
                      <a:r>
                        <a:rPr lang="it-IT" sz="2000" dirty="0">
                          <a:effectLst/>
                        </a:rPr>
                        <a:t>20,16</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6412828"/>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Castell'Arquato</a:t>
                      </a:r>
                    </a:p>
                  </a:txBody>
                  <a:tcPr marL="180000" marR="0" marT="0" marB="0"/>
                </a:tc>
                <a:tc>
                  <a:txBody>
                    <a:bodyPr/>
                    <a:lstStyle/>
                    <a:p>
                      <a:pPr algn="ctr" eaLnBrk="0" hangingPunct="0">
                        <a:lnSpc>
                          <a:spcPct val="107000"/>
                        </a:lnSpc>
                        <a:spcBef>
                          <a:spcPts val="260"/>
                        </a:spcBef>
                        <a:spcAft>
                          <a:spcPts val="800"/>
                        </a:spcAft>
                      </a:pPr>
                      <a:r>
                        <a:rPr lang="it-IT" sz="2000">
                          <a:effectLst/>
                        </a:rPr>
                        <a:t>195,80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5,87</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17432340"/>
                  </a:ext>
                </a:extLst>
              </a:tr>
              <a:tr h="566996">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Castelvetro Piacentino</a:t>
                      </a:r>
                    </a:p>
                  </a:txBody>
                  <a:tcPr marL="180000" marR="0" marT="0" marB="0"/>
                </a:tc>
                <a:tc>
                  <a:txBody>
                    <a:bodyPr/>
                    <a:lstStyle/>
                    <a:p>
                      <a:pPr algn="ctr" eaLnBrk="0" hangingPunct="0">
                        <a:lnSpc>
                          <a:spcPct val="107000"/>
                        </a:lnSpc>
                        <a:spcBef>
                          <a:spcPts val="255"/>
                        </a:spcBef>
                        <a:spcAft>
                          <a:spcPts val="800"/>
                        </a:spcAft>
                      </a:pPr>
                      <a:r>
                        <a:rPr lang="it-IT" sz="2000">
                          <a:effectLst/>
                        </a:rPr>
                        <a:t>263,28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effectLst/>
                        </a:rPr>
                        <a:t>7,90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83949621"/>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Cerignale</a:t>
                      </a:r>
                    </a:p>
                  </a:txBody>
                  <a:tcPr marL="180000" marR="0" marT="0" marB="0"/>
                </a:tc>
                <a:tc>
                  <a:txBody>
                    <a:bodyPr/>
                    <a:lstStyle/>
                    <a:p>
                      <a:pPr algn="ctr" eaLnBrk="0" hangingPunct="0">
                        <a:lnSpc>
                          <a:spcPct val="107000"/>
                        </a:lnSpc>
                        <a:spcBef>
                          <a:spcPts val="255"/>
                        </a:spcBef>
                        <a:spcAft>
                          <a:spcPts val="800"/>
                        </a:spcAft>
                      </a:pPr>
                      <a:r>
                        <a:rPr lang="it-IT" sz="2000">
                          <a:effectLst/>
                        </a:rPr>
                        <a:t>15,55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0,47</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09957927"/>
                  </a:ext>
                </a:extLst>
              </a:tr>
              <a:tr h="328570">
                <a:tc>
                  <a:txBody>
                    <a:bodyPr/>
                    <a:lstStyle/>
                    <a:p>
                      <a:pPr marL="0" marR="30988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Coli</a:t>
                      </a:r>
                    </a:p>
                  </a:txBody>
                  <a:tcPr marL="180000" marR="0" marT="0" marB="0"/>
                </a:tc>
                <a:tc>
                  <a:txBody>
                    <a:bodyPr/>
                    <a:lstStyle/>
                    <a:p>
                      <a:pPr algn="ctr" eaLnBrk="0" hangingPunct="0">
                        <a:lnSpc>
                          <a:spcPct val="107000"/>
                        </a:lnSpc>
                        <a:spcBef>
                          <a:spcPts val="255"/>
                        </a:spcBef>
                        <a:spcAft>
                          <a:spcPts val="800"/>
                        </a:spcAft>
                      </a:pPr>
                      <a:r>
                        <a:rPr lang="it-IT" sz="2000">
                          <a:effectLst/>
                        </a:rPr>
                        <a:t>52,53</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1,58</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87602531"/>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Corte Brugnatella</a:t>
                      </a:r>
                    </a:p>
                  </a:txBody>
                  <a:tcPr marL="180000" marR="0" marT="0" marB="0"/>
                </a:tc>
                <a:tc>
                  <a:txBody>
                    <a:bodyPr/>
                    <a:lstStyle/>
                    <a:p>
                      <a:pPr algn="ctr" eaLnBrk="0" hangingPunct="0">
                        <a:lnSpc>
                          <a:spcPct val="107000"/>
                        </a:lnSpc>
                        <a:spcBef>
                          <a:spcPts val="255"/>
                        </a:spcBef>
                        <a:spcAft>
                          <a:spcPts val="800"/>
                        </a:spcAft>
                      </a:pPr>
                      <a:r>
                        <a:rPr lang="it-IT" sz="2000">
                          <a:effectLst/>
                        </a:rPr>
                        <a:t>44,22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1,33</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87597629"/>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Cortemaggiore</a:t>
                      </a:r>
                    </a:p>
                  </a:txBody>
                  <a:tcPr marL="180000" marR="0" marT="0" marB="0"/>
                </a:tc>
                <a:tc>
                  <a:txBody>
                    <a:bodyPr/>
                    <a:lstStyle/>
                    <a:p>
                      <a:pPr algn="ctr" eaLnBrk="0" hangingPunct="0">
                        <a:lnSpc>
                          <a:spcPct val="107000"/>
                        </a:lnSpc>
                        <a:spcBef>
                          <a:spcPts val="255"/>
                        </a:spcBef>
                        <a:spcAft>
                          <a:spcPts val="800"/>
                        </a:spcAft>
                      </a:pPr>
                      <a:r>
                        <a:rPr lang="it-IT" sz="2000">
                          <a:effectLst/>
                        </a:rPr>
                        <a:t>261,68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55"/>
                        </a:spcBef>
                        <a:spcAft>
                          <a:spcPts val="800"/>
                        </a:spcAft>
                      </a:pPr>
                      <a:r>
                        <a:rPr lang="it-IT" sz="2000" dirty="0">
                          <a:effectLst/>
                        </a:rPr>
                        <a:t>7,85</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06355132"/>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Farini</a:t>
                      </a:r>
                    </a:p>
                  </a:txBody>
                  <a:tcPr marL="180000" marR="0" marT="0" marB="0"/>
                </a:tc>
                <a:tc>
                  <a:txBody>
                    <a:bodyPr/>
                    <a:lstStyle/>
                    <a:p>
                      <a:pPr algn="ctr" eaLnBrk="0" hangingPunct="0">
                        <a:lnSpc>
                          <a:spcPct val="107000"/>
                        </a:lnSpc>
                        <a:spcBef>
                          <a:spcPts val="175"/>
                        </a:spcBef>
                        <a:spcAft>
                          <a:spcPts val="800"/>
                        </a:spcAft>
                      </a:pPr>
                      <a:r>
                        <a:rPr lang="it-IT" sz="2000" dirty="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90,84</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2,73</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6402740"/>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Ferriere</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180,65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5,42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62693081"/>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Fiorenzuola d'Arda</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481,68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14,45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12894076"/>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Gazzola</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281,72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8,45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3004633"/>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Gossolengo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206,50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175"/>
                        </a:spcBef>
                        <a:spcAft>
                          <a:spcPts val="800"/>
                        </a:spcAft>
                      </a:pPr>
                      <a:r>
                        <a:rPr lang="it-IT" sz="2000" dirty="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6,19</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2438383"/>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Gragnano Trebbiense</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188,04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5,64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8905165"/>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Gropparello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220,12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6,60</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41888716"/>
                  </a:ext>
                </a:extLst>
              </a:tr>
            </a:tbl>
          </a:graphicData>
        </a:graphic>
      </p:graphicFrame>
      <p:graphicFrame>
        <p:nvGraphicFramePr>
          <p:cNvPr id="7" name="Tabella 6">
            <a:extLst>
              <a:ext uri="{FF2B5EF4-FFF2-40B4-BE49-F238E27FC236}">
                <a16:creationId xmlns:a16="http://schemas.microsoft.com/office/drawing/2014/main" id="{4F92F7C2-3E3E-412C-8AA2-600A2E1D3FA9}"/>
              </a:ext>
            </a:extLst>
          </p:cNvPr>
          <p:cNvGraphicFramePr>
            <a:graphicFrameLocks noGrp="1"/>
          </p:cNvGraphicFramePr>
          <p:nvPr>
            <p:extLst>
              <p:ext uri="{D42A27DB-BD31-4B8C-83A1-F6EECF244321}">
                <p14:modId xmlns:p14="http://schemas.microsoft.com/office/powerpoint/2010/main" val="1314092492"/>
              </p:ext>
            </p:extLst>
          </p:nvPr>
        </p:nvGraphicFramePr>
        <p:xfrm>
          <a:off x="8159552" y="2740027"/>
          <a:ext cx="7140929" cy="9151118"/>
        </p:xfrm>
        <a:graphic>
          <a:graphicData uri="http://schemas.openxmlformats.org/drawingml/2006/table">
            <a:tbl>
              <a:tblPr firstRow="1">
                <a:tableStyleId>{5C22544A-7EE6-4342-B048-85BDC9FD1C3A}</a:tableStyleId>
              </a:tblPr>
              <a:tblGrid>
                <a:gridCol w="2742210">
                  <a:extLst>
                    <a:ext uri="{9D8B030D-6E8A-4147-A177-3AD203B41FA5}">
                      <a16:colId xmlns:a16="http://schemas.microsoft.com/office/drawing/2014/main" val="2156977671"/>
                    </a:ext>
                  </a:extLst>
                </a:gridCol>
                <a:gridCol w="2460734">
                  <a:extLst>
                    <a:ext uri="{9D8B030D-6E8A-4147-A177-3AD203B41FA5}">
                      <a16:colId xmlns:a16="http://schemas.microsoft.com/office/drawing/2014/main" val="845642001"/>
                    </a:ext>
                  </a:extLst>
                </a:gridCol>
                <a:gridCol w="1937985">
                  <a:extLst>
                    <a:ext uri="{9D8B030D-6E8A-4147-A177-3AD203B41FA5}">
                      <a16:colId xmlns:a16="http://schemas.microsoft.com/office/drawing/2014/main" val="2260968137"/>
                    </a:ext>
                  </a:extLst>
                </a:gridCol>
              </a:tblGrid>
              <a:tr h="756240">
                <a:tc>
                  <a:txBody>
                    <a:bodyPr/>
                    <a:lstStyle/>
                    <a:p>
                      <a:pPr algn="ctr" eaLnBrk="0" hangingPunct="0">
                        <a:lnSpc>
                          <a:spcPct val="107000"/>
                        </a:lnSpc>
                        <a:spcBef>
                          <a:spcPts val="20"/>
                        </a:spcBef>
                        <a:spcAft>
                          <a:spcPts val="800"/>
                        </a:spcAft>
                      </a:pPr>
                      <a:r>
                        <a:rPr lang="it-IT" sz="2000" dirty="0">
                          <a:effectLst/>
                        </a:rPr>
                        <a:t> </a:t>
                      </a:r>
                      <a:r>
                        <a:rPr lang="it-IT" sz="2000" spc="-5" dirty="0">
                          <a:effectLst/>
                        </a:rPr>
                        <a:t>COMUNE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79755" marR="398145" indent="-180340" eaLnBrk="0" hangingPunct="0">
                        <a:lnSpc>
                          <a:spcPct val="104000"/>
                        </a:lnSpc>
                        <a:spcBef>
                          <a:spcPts val="345"/>
                        </a:spcBef>
                        <a:spcAft>
                          <a:spcPts val="800"/>
                        </a:spcAft>
                      </a:pPr>
                      <a:r>
                        <a:rPr lang="it-IT" sz="2000" dirty="0">
                          <a:effectLst/>
                        </a:rPr>
                        <a:t>Urbanizzato A</a:t>
                      </a:r>
                      <a:r>
                        <a:rPr lang="it-IT" sz="2000" spc="-100" dirty="0">
                          <a:effectLst/>
                        </a:rPr>
                        <a:t> </a:t>
                      </a:r>
                      <a:r>
                        <a:rPr lang="it-IT" sz="2000" dirty="0">
                          <a:effectLst/>
                        </a:rPr>
                        <a:t>(ha)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7515" marR="86995" indent="-126365" eaLnBrk="0" hangingPunct="0">
                        <a:lnSpc>
                          <a:spcPct val="104000"/>
                        </a:lnSpc>
                        <a:spcBef>
                          <a:spcPts val="345"/>
                        </a:spcBef>
                        <a:spcAft>
                          <a:spcPts val="800"/>
                        </a:spcAft>
                      </a:pPr>
                      <a:r>
                        <a:rPr lang="it-IT" sz="2000">
                          <a:effectLst/>
                        </a:rPr>
                        <a:t>Urbanizzabile 3%</a:t>
                      </a:r>
                      <a:r>
                        <a:rPr lang="it-IT" sz="2000" spc="-95">
                          <a:effectLst/>
                        </a:rPr>
                        <a:t> </a:t>
                      </a:r>
                      <a:r>
                        <a:rPr lang="it-IT" sz="2000">
                          <a:effectLst/>
                        </a:rPr>
                        <a:t>A</a:t>
                      </a:r>
                      <a:r>
                        <a:rPr lang="it-IT" sz="2000" spc="-90">
                          <a:effectLst/>
                        </a:rPr>
                        <a:t> </a:t>
                      </a:r>
                      <a:r>
                        <a:rPr lang="it-IT" sz="2000">
                          <a:effectLst/>
                        </a:rPr>
                        <a:t>(ha)</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3882627"/>
                  </a:ext>
                </a:extLst>
              </a:tr>
              <a:tr h="282235">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Lugagnano Val d'Arda</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176,53</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5,30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8328789"/>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Monticelli</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326,75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175"/>
                        </a:spcBef>
                        <a:spcAft>
                          <a:spcPts val="800"/>
                        </a:spcAft>
                      </a:pPr>
                      <a:r>
                        <a:rPr lang="it-IT" sz="200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9,80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67002941"/>
                  </a:ext>
                </a:extLst>
              </a:tr>
              <a:tr h="328570">
                <a:tc>
                  <a:txBody>
                    <a:bodyPr/>
                    <a:lstStyle/>
                    <a:p>
                      <a:pPr marL="0" indent="0" algn="l" defTabSz="914400" rtl="0" eaLnBrk="0" latinLnBrk="0" hangingPunct="0">
                        <a:lnSpc>
                          <a:spcPct val="107000"/>
                        </a:lnSpc>
                        <a:spcBef>
                          <a:spcPts val="260"/>
                        </a:spcBef>
                        <a:spcAft>
                          <a:spcPts val="800"/>
                        </a:spcAft>
                      </a:pPr>
                      <a:r>
                        <a:rPr lang="it-IT" sz="2000" kern="1200">
                          <a:solidFill>
                            <a:schemeClr val="dk1"/>
                          </a:solidFill>
                          <a:effectLst/>
                          <a:latin typeface="+mn-lt"/>
                          <a:ea typeface="+mn-ea"/>
                          <a:cs typeface="+mn-cs"/>
                        </a:rPr>
                        <a:t>Morfasso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164,01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175"/>
                        </a:spcBef>
                        <a:spcAft>
                          <a:spcPts val="800"/>
                        </a:spcAft>
                      </a:pPr>
                      <a:r>
                        <a:rPr lang="it-IT" sz="200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4,92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154929"/>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Ottone</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44,17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1,33</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5491896"/>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Piacenza</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3.111,54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175"/>
                        </a:spcBef>
                        <a:spcAft>
                          <a:spcPts val="800"/>
                        </a:spcAft>
                      </a:pPr>
                      <a:r>
                        <a:rPr lang="it-IT" sz="200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93,35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63104766"/>
                  </a:ext>
                </a:extLst>
              </a:tr>
              <a:tr h="328570">
                <a:tc>
                  <a:txBody>
                    <a:bodyPr/>
                    <a:lstStyle/>
                    <a:p>
                      <a:pPr marL="0" indent="0" algn="l" defTabSz="914400" rtl="0" eaLnBrk="0" latinLnBrk="0" hangingPunct="0">
                        <a:lnSpc>
                          <a:spcPct val="107000"/>
                        </a:lnSpc>
                        <a:spcBef>
                          <a:spcPts val="260"/>
                        </a:spcBef>
                        <a:spcAft>
                          <a:spcPts val="800"/>
                        </a:spcAft>
                      </a:pPr>
                      <a:r>
                        <a:rPr lang="it-IT" sz="2000" kern="1200">
                          <a:solidFill>
                            <a:schemeClr val="dk1"/>
                          </a:solidFill>
                          <a:effectLst/>
                          <a:latin typeface="+mn-lt"/>
                          <a:ea typeface="+mn-ea"/>
                          <a:cs typeface="+mn-cs"/>
                        </a:rPr>
                        <a:t>Pianello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87,88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2,64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820768"/>
                  </a:ext>
                </a:extLst>
              </a:tr>
              <a:tr h="427146">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Piozzano</a:t>
                      </a:r>
                    </a:p>
                  </a:txBody>
                  <a:tcPr marL="180000" marR="0" marT="0" marB="0"/>
                </a:tc>
                <a:tc>
                  <a:txBody>
                    <a:bodyPr/>
                    <a:lstStyle/>
                    <a:p>
                      <a:pPr algn="ctr" eaLnBrk="0" hangingPunct="0">
                        <a:lnSpc>
                          <a:spcPct val="107000"/>
                        </a:lnSpc>
                        <a:spcBef>
                          <a:spcPts val="175"/>
                        </a:spcBef>
                        <a:spcAft>
                          <a:spcPts val="800"/>
                        </a:spcAft>
                      </a:pPr>
                      <a:r>
                        <a:rPr lang="it-IT" sz="2000" dirty="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40,97</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1,23</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83609945"/>
                  </a:ext>
                </a:extLst>
              </a:tr>
              <a:tr h="328570">
                <a:tc>
                  <a:txBody>
                    <a:bodyPr/>
                    <a:lstStyle/>
                    <a:p>
                      <a:pPr marL="0" indent="0" algn="l" defTabSz="914400" rtl="0" eaLnBrk="0" latinLnBrk="0" hangingPunct="0">
                        <a:lnSpc>
                          <a:spcPct val="107000"/>
                        </a:lnSpc>
                        <a:spcBef>
                          <a:spcPts val="260"/>
                        </a:spcBef>
                        <a:spcAft>
                          <a:spcPts val="800"/>
                        </a:spcAft>
                      </a:pPr>
                      <a:r>
                        <a:rPr lang="it-IT" sz="2000" kern="1200">
                          <a:solidFill>
                            <a:schemeClr val="dk1"/>
                          </a:solidFill>
                          <a:effectLst/>
                          <a:latin typeface="+mn-lt"/>
                          <a:ea typeface="+mn-ea"/>
                          <a:cs typeface="+mn-cs"/>
                        </a:rPr>
                        <a:t>Podenzano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458,55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13,76</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34559240"/>
                  </a:ext>
                </a:extLst>
              </a:tr>
              <a:tr h="296779">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Ponte dell'Olio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200,76</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6,02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55922204"/>
                  </a:ext>
                </a:extLst>
              </a:tr>
              <a:tr h="328570">
                <a:tc>
                  <a:txBody>
                    <a:bodyPr/>
                    <a:lstStyle/>
                    <a:p>
                      <a:pPr marL="0" indent="0" algn="l" defTabSz="914400" rtl="0" eaLnBrk="0" latinLnBrk="0" hangingPunct="0">
                        <a:lnSpc>
                          <a:spcPct val="107000"/>
                        </a:lnSpc>
                        <a:spcBef>
                          <a:spcPts val="260"/>
                        </a:spcBef>
                        <a:spcAft>
                          <a:spcPts val="800"/>
                        </a:spcAft>
                      </a:pPr>
                      <a:r>
                        <a:rPr lang="it-IT" sz="2000" kern="1200">
                          <a:solidFill>
                            <a:schemeClr val="dk1"/>
                          </a:solidFill>
                          <a:effectLst/>
                          <a:latin typeface="+mn-lt"/>
                          <a:ea typeface="+mn-ea"/>
                          <a:cs typeface="+mn-cs"/>
                        </a:rPr>
                        <a:t>Pontenure</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354,51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10,64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0566813"/>
                  </a:ext>
                </a:extLst>
              </a:tr>
              <a:tr h="399354">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Rivergaro</a:t>
                      </a:r>
                    </a:p>
                  </a:txBody>
                  <a:tcPr marL="180000" marR="0" marT="0" marB="0"/>
                </a:tc>
                <a:tc>
                  <a:txBody>
                    <a:bodyPr/>
                    <a:lstStyle/>
                    <a:p>
                      <a:pPr algn="ctr" eaLnBrk="0" hangingPunct="0">
                        <a:lnSpc>
                          <a:spcPct val="107000"/>
                        </a:lnSpc>
                        <a:spcBef>
                          <a:spcPts val="175"/>
                        </a:spcBef>
                        <a:spcAft>
                          <a:spcPts val="800"/>
                        </a:spcAft>
                      </a:pPr>
                      <a:r>
                        <a:rPr lang="it-IT" sz="200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469,68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175"/>
                        </a:spcBef>
                        <a:spcAft>
                          <a:spcPts val="800"/>
                        </a:spcAft>
                      </a:pPr>
                      <a:r>
                        <a:rPr lang="it-IT" sz="2000" dirty="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14,09</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61597278"/>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Rottofreno</a:t>
                      </a:r>
                    </a:p>
                  </a:txBody>
                  <a:tcPr marL="180000" marR="0" marT="0" marB="0"/>
                </a:tc>
                <a:tc>
                  <a:txBody>
                    <a:bodyPr/>
                    <a:lstStyle/>
                    <a:p>
                      <a:pPr algn="ctr" eaLnBrk="0" hangingPunct="0">
                        <a:lnSpc>
                          <a:spcPct val="107000"/>
                        </a:lnSpc>
                        <a:spcBef>
                          <a:spcPts val="175"/>
                        </a:spcBef>
                        <a:spcAft>
                          <a:spcPts val="800"/>
                        </a:spcAft>
                      </a:pPr>
                      <a:r>
                        <a:rPr lang="it-IT" sz="2000">
                          <a:solidFill>
                            <a:srgbClr val="58595B"/>
                          </a:solidFill>
                          <a:effectLst/>
                          <a:latin typeface="Lucida Sans Unicode" panose="020B0602030504020204" pitchFamily="34" charset="0"/>
                          <a:ea typeface="Calibri" panose="020F0502020204030204" pitchFamily="34" charset="0"/>
                          <a:cs typeface="Times New Roman" panose="02020603050405020304" pitchFamily="18" charset="0"/>
                        </a:rPr>
                        <a:t>391,98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0"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11,76</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6412828"/>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San Giorgio Piacentino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238,87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7,17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17432340"/>
                  </a:ext>
                </a:extLst>
              </a:tr>
              <a:tr h="425238">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San Pietro in Cerro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43,67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1,31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83949621"/>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Sarmato</a:t>
                      </a:r>
                    </a:p>
                  </a:txBody>
                  <a:tcPr marL="180000" marR="0" marT="0" marB="0"/>
                </a:tc>
                <a:tc>
                  <a:txBody>
                    <a:bodyPr/>
                    <a:lstStyle/>
                    <a:p>
                      <a:pPr algn="ctr"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261,77</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7,85</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09957927"/>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Travo</a:t>
                      </a:r>
                    </a:p>
                  </a:txBody>
                  <a:tcPr marL="180000" marR="0" marT="0" marB="0"/>
                </a:tc>
                <a:tc>
                  <a:txBody>
                    <a:bodyPr/>
                    <a:lstStyle/>
                    <a:p>
                      <a:pPr algn="ctr"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160,86</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4,83</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87602531"/>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Vernasca</a:t>
                      </a:r>
                    </a:p>
                  </a:txBody>
                  <a:tcPr marL="180000" marR="0" marT="0" marB="0"/>
                </a:tc>
                <a:tc>
                  <a:txBody>
                    <a:bodyPr/>
                    <a:lstStyle/>
                    <a:p>
                      <a:pPr algn="ctr"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112,38</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3,37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87597629"/>
                  </a:ext>
                </a:extLst>
              </a:tr>
              <a:tr h="328570">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Vigolzone</a:t>
                      </a:r>
                    </a:p>
                  </a:txBody>
                  <a:tcPr marL="180000" marR="0" marT="0" marB="0"/>
                </a:tc>
                <a:tc>
                  <a:txBody>
                    <a:bodyPr/>
                    <a:lstStyle/>
                    <a:p>
                      <a:pPr algn="ctr"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245,68</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7,37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06355132"/>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Villanova sull'Arda</a:t>
                      </a:r>
                    </a:p>
                  </a:txBody>
                  <a:tcPr marL="180000" marR="0" marT="0" marB="0"/>
                </a:tc>
                <a:tc>
                  <a:txBody>
                    <a:bodyPr/>
                    <a:lstStyle/>
                    <a:p>
                      <a:pPr algn="ctr"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126,04</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3,78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6402740"/>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Zerba</a:t>
                      </a:r>
                    </a:p>
                  </a:txBody>
                  <a:tcPr marL="180000" marR="0" marT="0" marB="0"/>
                </a:tc>
                <a:tc>
                  <a:txBody>
                    <a:bodyPr/>
                    <a:lstStyle/>
                    <a:p>
                      <a:pPr algn="ctr"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12,68</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0,38</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62693081"/>
                  </a:ext>
                </a:extLst>
              </a:tr>
              <a:tr h="321202">
                <a:tc>
                  <a:txBody>
                    <a:bodyPr/>
                    <a:lstStyle/>
                    <a:p>
                      <a:pPr marL="0" indent="0" algn="l"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Ziano Piacentino</a:t>
                      </a:r>
                    </a:p>
                  </a:txBody>
                  <a:tcPr marL="180000" marR="0" marT="0" marB="0"/>
                </a:tc>
                <a:tc>
                  <a:txBody>
                    <a:bodyPr/>
                    <a:lstStyle/>
                    <a:p>
                      <a:pPr algn="ctr" eaLnBrk="0" hangingPunct="0">
                        <a:lnSpc>
                          <a:spcPct val="107000"/>
                        </a:lnSpc>
                        <a:spcBef>
                          <a:spcPts val="260"/>
                        </a:spcBef>
                        <a:spcAft>
                          <a:spcPts val="800"/>
                        </a:spcAft>
                      </a:pPr>
                      <a:r>
                        <a:rPr lang="it-IT" sz="200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168,54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r>
                        <a:rPr lang="it-IT" sz="2000"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5,06</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12894076"/>
                  </a:ext>
                </a:extLst>
              </a:tr>
              <a:tr h="321202">
                <a:tc>
                  <a:txBody>
                    <a:bodyPr/>
                    <a:lstStyle/>
                    <a:p>
                      <a:pPr marL="0" indent="0" algn="r" defTabSz="914400" rtl="0" eaLnBrk="0" latinLnBrk="0" hangingPunct="0">
                        <a:lnSpc>
                          <a:spcPct val="107000"/>
                        </a:lnSpc>
                        <a:spcBef>
                          <a:spcPts val="260"/>
                        </a:spcBef>
                        <a:spcAft>
                          <a:spcPts val="800"/>
                        </a:spcAft>
                      </a:pPr>
                      <a:r>
                        <a:rPr lang="it-IT" sz="2000" kern="1200" dirty="0">
                          <a:solidFill>
                            <a:schemeClr val="dk1"/>
                          </a:solidFill>
                          <a:effectLst/>
                          <a:latin typeface="+mn-lt"/>
                          <a:ea typeface="+mn-ea"/>
                          <a:cs typeface="+mn-cs"/>
                        </a:rPr>
                        <a:t> </a:t>
                      </a:r>
                      <a:r>
                        <a:rPr lang="it-IT" sz="2000" b="1" kern="1200" dirty="0">
                          <a:solidFill>
                            <a:schemeClr val="dk1"/>
                          </a:solidFill>
                          <a:effectLst/>
                          <a:latin typeface="+mn-lt"/>
                          <a:ea typeface="+mn-ea"/>
                          <a:cs typeface="+mn-cs"/>
                        </a:rPr>
                        <a:t>TOTALE</a:t>
                      </a:r>
                    </a:p>
                  </a:txBody>
                  <a:tcPr marL="0" marR="0" marT="0" marB="0"/>
                </a:tc>
                <a:tc>
                  <a:txBody>
                    <a:bodyPr/>
                    <a:lstStyle/>
                    <a:p>
                      <a:pPr marL="487045" eaLnBrk="0" hangingPunct="0">
                        <a:lnSpc>
                          <a:spcPct val="107000"/>
                        </a:lnSpc>
                        <a:spcBef>
                          <a:spcPts val="260"/>
                        </a:spcBef>
                        <a:spcAft>
                          <a:spcPts val="800"/>
                        </a:spcAft>
                      </a:pPr>
                      <a:r>
                        <a:rPr lang="it-IT" sz="2000" b="1"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12.736,67</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25780" eaLnBrk="0" hangingPunct="0">
                        <a:lnSpc>
                          <a:spcPct val="107000"/>
                        </a:lnSpc>
                        <a:spcBef>
                          <a:spcPts val="260"/>
                        </a:spcBef>
                        <a:spcAft>
                          <a:spcPts val="800"/>
                        </a:spcAft>
                      </a:pPr>
                      <a:r>
                        <a:rPr lang="it-IT" sz="2000" b="1" dirty="0">
                          <a:solidFill>
                            <a:srgbClr val="58595B"/>
                          </a:solidFill>
                          <a:effectLst/>
                          <a:latin typeface="Tahoma" panose="020B0604030504040204" pitchFamily="34" charset="0"/>
                          <a:ea typeface="Calibri" panose="020F0502020204030204" pitchFamily="34" charset="0"/>
                          <a:cs typeface="Times New Roman" panose="02020603050405020304" pitchFamily="18" charset="0"/>
                        </a:rPr>
                        <a:t>382,10</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3004633"/>
                  </a:ext>
                </a:extLst>
              </a:tr>
              <a:tr h="321202">
                <a:tc>
                  <a:txBody>
                    <a:bodyPr/>
                    <a:lstStyle/>
                    <a:p>
                      <a:pPr marL="0" indent="0" algn="l" defTabSz="914400" rtl="0" eaLnBrk="0" latinLnBrk="0" hangingPunct="0">
                        <a:lnSpc>
                          <a:spcPct val="107000"/>
                        </a:lnSpc>
                        <a:spcBef>
                          <a:spcPts val="260"/>
                        </a:spcBef>
                        <a:spcAft>
                          <a:spcPts val="800"/>
                        </a:spcAft>
                      </a:pPr>
                      <a:endParaRPr lang="it-IT" sz="2000" kern="1200" dirty="0">
                        <a:solidFill>
                          <a:schemeClr val="dk1"/>
                        </a:solidFill>
                        <a:effectLst/>
                        <a:latin typeface="+mn-lt"/>
                        <a:ea typeface="+mn-ea"/>
                        <a:cs typeface="+mn-cs"/>
                      </a:endParaRPr>
                    </a:p>
                  </a:txBody>
                  <a:tcPr marL="180000" marR="0" marT="0" marB="0"/>
                </a:tc>
                <a:tc>
                  <a:txBody>
                    <a:bodyPr/>
                    <a:lstStyle/>
                    <a:p>
                      <a:pPr algn="ctr" eaLnBrk="0" hangingPunct="0">
                        <a:lnSpc>
                          <a:spcPct val="107000"/>
                        </a:lnSpc>
                        <a:spcBef>
                          <a:spcPts val="260"/>
                        </a:spcBef>
                        <a:spcAft>
                          <a:spcPts val="800"/>
                        </a:spcAf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175"/>
                        </a:spcBef>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2438383"/>
                  </a:ext>
                </a:extLst>
              </a:tr>
              <a:tr h="321202">
                <a:tc>
                  <a:txBody>
                    <a:bodyPr/>
                    <a:lstStyle/>
                    <a:p>
                      <a:pPr marL="0" indent="0" algn="l" defTabSz="914400" rtl="0" eaLnBrk="0" latinLnBrk="0" hangingPunct="0">
                        <a:lnSpc>
                          <a:spcPct val="107000"/>
                        </a:lnSpc>
                        <a:spcBef>
                          <a:spcPts val="260"/>
                        </a:spcBef>
                        <a:spcAft>
                          <a:spcPts val="800"/>
                        </a:spcAft>
                      </a:pPr>
                      <a:endParaRPr lang="it-IT" sz="2000" kern="1200" dirty="0">
                        <a:solidFill>
                          <a:schemeClr val="dk1"/>
                        </a:solidFill>
                        <a:effectLst/>
                        <a:latin typeface="+mn-lt"/>
                        <a:ea typeface="+mn-ea"/>
                        <a:cs typeface="+mn-cs"/>
                      </a:endParaRPr>
                    </a:p>
                  </a:txBody>
                  <a:tcPr marL="180000" marR="0" marT="0" marB="0"/>
                </a:tc>
                <a:tc>
                  <a:txBody>
                    <a:bodyPr/>
                    <a:lstStyle/>
                    <a:p>
                      <a:pPr algn="ctr" eaLnBrk="0" hangingPunct="0">
                        <a:lnSpc>
                          <a:spcPct val="107000"/>
                        </a:lnSpc>
                        <a:spcBef>
                          <a:spcPts val="260"/>
                        </a:spcBef>
                        <a:spcAft>
                          <a:spcPts val="800"/>
                        </a:spcAf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8905165"/>
                  </a:ext>
                </a:extLst>
              </a:tr>
              <a:tr h="321202">
                <a:tc>
                  <a:txBody>
                    <a:bodyPr/>
                    <a:lstStyle/>
                    <a:p>
                      <a:pPr marL="0" indent="0" algn="l" defTabSz="914400" rtl="0" eaLnBrk="0" latinLnBrk="0" hangingPunct="0">
                        <a:lnSpc>
                          <a:spcPct val="107000"/>
                        </a:lnSpc>
                        <a:spcBef>
                          <a:spcPts val="260"/>
                        </a:spcBef>
                        <a:spcAft>
                          <a:spcPts val="800"/>
                        </a:spcAft>
                      </a:pPr>
                      <a:endParaRPr lang="it-IT" sz="2000" kern="1200" dirty="0">
                        <a:solidFill>
                          <a:schemeClr val="dk1"/>
                        </a:solidFill>
                        <a:effectLst/>
                        <a:latin typeface="+mn-lt"/>
                        <a:ea typeface="+mn-ea"/>
                        <a:cs typeface="+mn-cs"/>
                      </a:endParaRPr>
                    </a:p>
                  </a:txBody>
                  <a:tcPr marL="180000" marR="0" marT="0" marB="0"/>
                </a:tc>
                <a:tc>
                  <a:txBody>
                    <a:bodyPr/>
                    <a:lstStyle/>
                    <a:p>
                      <a:pPr algn="ctr" eaLnBrk="0" hangingPunct="0">
                        <a:lnSpc>
                          <a:spcPct val="107000"/>
                        </a:lnSpc>
                        <a:spcBef>
                          <a:spcPts val="260"/>
                        </a:spcBef>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91185" eaLnBrk="0" hangingPunct="0">
                        <a:lnSpc>
                          <a:spcPct val="107000"/>
                        </a:lnSpc>
                        <a:spcBef>
                          <a:spcPts val="260"/>
                        </a:spcBef>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41888716"/>
                  </a:ext>
                </a:extLst>
              </a:tr>
            </a:tbl>
          </a:graphicData>
        </a:graphic>
      </p:graphicFrame>
      <p:graphicFrame>
        <p:nvGraphicFramePr>
          <p:cNvPr id="5" name="Tabella 5">
            <a:extLst>
              <a:ext uri="{FF2B5EF4-FFF2-40B4-BE49-F238E27FC236}">
                <a16:creationId xmlns:a16="http://schemas.microsoft.com/office/drawing/2014/main" id="{6DE43190-B3F2-42D1-9E9D-6802980CAB02}"/>
              </a:ext>
            </a:extLst>
          </p:cNvPr>
          <p:cNvGraphicFramePr>
            <a:graphicFrameLocks noGrp="1"/>
          </p:cNvGraphicFramePr>
          <p:nvPr>
            <p:extLst>
              <p:ext uri="{D42A27DB-BD31-4B8C-83A1-F6EECF244321}">
                <p14:modId xmlns:p14="http://schemas.microsoft.com/office/powerpoint/2010/main" val="1483811358"/>
              </p:ext>
            </p:extLst>
          </p:nvPr>
        </p:nvGraphicFramePr>
        <p:xfrm>
          <a:off x="16869986" y="3617640"/>
          <a:ext cx="6696744" cy="1887008"/>
        </p:xfrm>
        <a:graphic>
          <a:graphicData uri="http://schemas.openxmlformats.org/drawingml/2006/table">
            <a:tbl>
              <a:tblPr firstRow="1" bandRow="1">
                <a:tableStyleId>{5C22544A-7EE6-4342-B048-85BDC9FD1C3A}</a:tableStyleId>
              </a:tblPr>
              <a:tblGrid>
                <a:gridCol w="1663475">
                  <a:extLst>
                    <a:ext uri="{9D8B030D-6E8A-4147-A177-3AD203B41FA5}">
                      <a16:colId xmlns:a16="http://schemas.microsoft.com/office/drawing/2014/main" val="1954124426"/>
                    </a:ext>
                  </a:extLst>
                </a:gridCol>
                <a:gridCol w="1237657">
                  <a:extLst>
                    <a:ext uri="{9D8B030D-6E8A-4147-A177-3AD203B41FA5}">
                      <a16:colId xmlns:a16="http://schemas.microsoft.com/office/drawing/2014/main" val="2234750529"/>
                    </a:ext>
                  </a:extLst>
                </a:gridCol>
                <a:gridCol w="1232047">
                  <a:extLst>
                    <a:ext uri="{9D8B030D-6E8A-4147-A177-3AD203B41FA5}">
                      <a16:colId xmlns:a16="http://schemas.microsoft.com/office/drawing/2014/main" val="3796788548"/>
                    </a:ext>
                  </a:extLst>
                </a:gridCol>
                <a:gridCol w="1267421">
                  <a:extLst>
                    <a:ext uri="{9D8B030D-6E8A-4147-A177-3AD203B41FA5}">
                      <a16:colId xmlns:a16="http://schemas.microsoft.com/office/drawing/2014/main" val="3821574956"/>
                    </a:ext>
                  </a:extLst>
                </a:gridCol>
                <a:gridCol w="1296144">
                  <a:extLst>
                    <a:ext uri="{9D8B030D-6E8A-4147-A177-3AD203B41FA5}">
                      <a16:colId xmlns:a16="http://schemas.microsoft.com/office/drawing/2014/main" val="309987152"/>
                    </a:ext>
                  </a:extLst>
                </a:gridCol>
              </a:tblGrid>
              <a:tr h="789728">
                <a:tc>
                  <a:txBody>
                    <a:bodyPr/>
                    <a:lstStyle/>
                    <a:p>
                      <a:endParaRPr lang="it-IT" dirty="0"/>
                    </a:p>
                  </a:txBody>
                  <a:tcPr/>
                </a:tc>
                <a:tc>
                  <a:txBody>
                    <a:bodyPr/>
                    <a:lstStyle/>
                    <a:p>
                      <a:r>
                        <a:rPr lang="it-IT" dirty="0"/>
                        <a:t>1994 -2003</a:t>
                      </a:r>
                    </a:p>
                  </a:txBody>
                  <a:tcPr/>
                </a:tc>
                <a:tc>
                  <a:txBody>
                    <a:bodyPr/>
                    <a:lstStyle/>
                    <a:p>
                      <a:r>
                        <a:rPr lang="it-IT" dirty="0"/>
                        <a:t>2003-2008</a:t>
                      </a:r>
                    </a:p>
                  </a:txBody>
                  <a:tcPr/>
                </a:tc>
                <a:tc>
                  <a:txBody>
                    <a:bodyPr/>
                    <a:lstStyle/>
                    <a:p>
                      <a:r>
                        <a:rPr lang="it-IT" dirty="0"/>
                        <a:t>2008-2014</a:t>
                      </a:r>
                    </a:p>
                  </a:txBody>
                  <a:tcPr/>
                </a:tc>
                <a:tc>
                  <a:txBody>
                    <a:bodyPr/>
                    <a:lstStyle/>
                    <a:p>
                      <a:r>
                        <a:rPr lang="it-IT" dirty="0"/>
                        <a:t>2014 - 2017</a:t>
                      </a:r>
                    </a:p>
                  </a:txBody>
                  <a:tcPr/>
                </a:tc>
                <a:extLst>
                  <a:ext uri="{0D108BD9-81ED-4DB2-BD59-A6C34878D82A}">
                    <a16:rowId xmlns:a16="http://schemas.microsoft.com/office/drawing/2014/main" val="3601365125"/>
                  </a:ext>
                </a:extLst>
              </a:tr>
              <a:tr h="251222">
                <a:tc>
                  <a:txBody>
                    <a:bodyPr/>
                    <a:lstStyle/>
                    <a:p>
                      <a:r>
                        <a:rPr lang="it-IT" dirty="0"/>
                        <a:t>Pianura</a:t>
                      </a:r>
                    </a:p>
                  </a:txBody>
                  <a:tcPr/>
                </a:tc>
                <a:tc>
                  <a:txBody>
                    <a:bodyPr/>
                    <a:lstStyle/>
                    <a:p>
                      <a:r>
                        <a:rPr lang="it-IT" dirty="0"/>
                        <a:t>555</a:t>
                      </a:r>
                    </a:p>
                  </a:txBody>
                  <a:tcPr/>
                </a:tc>
                <a:tc>
                  <a:txBody>
                    <a:bodyPr/>
                    <a:lstStyle/>
                    <a:p>
                      <a:r>
                        <a:rPr lang="it-IT" dirty="0"/>
                        <a:t>757</a:t>
                      </a:r>
                    </a:p>
                  </a:txBody>
                  <a:tcPr/>
                </a:tc>
                <a:tc>
                  <a:txBody>
                    <a:bodyPr/>
                    <a:lstStyle/>
                    <a:p>
                      <a:r>
                        <a:rPr lang="it-IT" dirty="0"/>
                        <a:t>558</a:t>
                      </a:r>
                    </a:p>
                  </a:txBody>
                  <a:tcPr/>
                </a:tc>
                <a:tc>
                  <a:txBody>
                    <a:bodyPr/>
                    <a:lstStyle/>
                    <a:p>
                      <a:r>
                        <a:rPr lang="it-IT" dirty="0"/>
                        <a:t>51</a:t>
                      </a:r>
                    </a:p>
                  </a:txBody>
                  <a:tcPr/>
                </a:tc>
                <a:extLst>
                  <a:ext uri="{0D108BD9-81ED-4DB2-BD59-A6C34878D82A}">
                    <a16:rowId xmlns:a16="http://schemas.microsoft.com/office/drawing/2014/main" val="702088019"/>
                  </a:ext>
                </a:extLst>
              </a:tr>
              <a:tr h="251222">
                <a:tc>
                  <a:txBody>
                    <a:bodyPr/>
                    <a:lstStyle/>
                    <a:p>
                      <a:r>
                        <a:rPr lang="it-IT" dirty="0"/>
                        <a:t>Collina</a:t>
                      </a:r>
                    </a:p>
                  </a:txBody>
                  <a:tcPr/>
                </a:tc>
                <a:tc>
                  <a:txBody>
                    <a:bodyPr/>
                    <a:lstStyle/>
                    <a:p>
                      <a:r>
                        <a:rPr lang="it-IT" dirty="0"/>
                        <a:t>199</a:t>
                      </a:r>
                    </a:p>
                  </a:txBody>
                  <a:tcPr/>
                </a:tc>
                <a:tc>
                  <a:txBody>
                    <a:bodyPr/>
                    <a:lstStyle/>
                    <a:p>
                      <a:r>
                        <a:rPr lang="it-IT" dirty="0"/>
                        <a:t>207</a:t>
                      </a:r>
                    </a:p>
                  </a:txBody>
                  <a:tcPr/>
                </a:tc>
                <a:tc>
                  <a:txBody>
                    <a:bodyPr/>
                    <a:lstStyle/>
                    <a:p>
                      <a:r>
                        <a:rPr lang="it-IT" dirty="0"/>
                        <a:t>239</a:t>
                      </a:r>
                    </a:p>
                  </a:txBody>
                  <a:tcPr/>
                </a:tc>
                <a:tc>
                  <a:txBody>
                    <a:bodyPr/>
                    <a:lstStyle/>
                    <a:p>
                      <a:r>
                        <a:rPr lang="it-IT" dirty="0"/>
                        <a:t>53</a:t>
                      </a:r>
                    </a:p>
                  </a:txBody>
                  <a:tcPr/>
                </a:tc>
                <a:extLst>
                  <a:ext uri="{0D108BD9-81ED-4DB2-BD59-A6C34878D82A}">
                    <a16:rowId xmlns:a16="http://schemas.microsoft.com/office/drawing/2014/main" val="2051945862"/>
                  </a:ext>
                </a:extLst>
              </a:tr>
              <a:tr h="251222">
                <a:tc>
                  <a:txBody>
                    <a:bodyPr/>
                    <a:lstStyle/>
                    <a:p>
                      <a:r>
                        <a:rPr lang="it-IT" dirty="0"/>
                        <a:t>Montagna</a:t>
                      </a:r>
                    </a:p>
                  </a:txBody>
                  <a:tcPr/>
                </a:tc>
                <a:tc>
                  <a:txBody>
                    <a:bodyPr/>
                    <a:lstStyle/>
                    <a:p>
                      <a:r>
                        <a:rPr lang="it-IT" dirty="0"/>
                        <a:t>-43</a:t>
                      </a:r>
                    </a:p>
                  </a:txBody>
                  <a:tcPr/>
                </a:tc>
                <a:tc>
                  <a:txBody>
                    <a:bodyPr/>
                    <a:lstStyle/>
                    <a:p>
                      <a:r>
                        <a:rPr lang="it-IT" dirty="0"/>
                        <a:t>2</a:t>
                      </a:r>
                    </a:p>
                  </a:txBody>
                  <a:tcPr/>
                </a:tc>
                <a:tc>
                  <a:txBody>
                    <a:bodyPr/>
                    <a:lstStyle/>
                    <a:p>
                      <a:r>
                        <a:rPr lang="it-IT" dirty="0"/>
                        <a:t>11</a:t>
                      </a:r>
                    </a:p>
                  </a:txBody>
                  <a:tcPr/>
                </a:tc>
                <a:tc>
                  <a:txBody>
                    <a:bodyPr/>
                    <a:lstStyle/>
                    <a:p>
                      <a:r>
                        <a:rPr lang="it-IT" dirty="0"/>
                        <a:t>39</a:t>
                      </a:r>
                    </a:p>
                  </a:txBody>
                  <a:tcPr/>
                </a:tc>
                <a:extLst>
                  <a:ext uri="{0D108BD9-81ED-4DB2-BD59-A6C34878D82A}">
                    <a16:rowId xmlns:a16="http://schemas.microsoft.com/office/drawing/2014/main" val="2549180602"/>
                  </a:ext>
                </a:extLst>
              </a:tr>
            </a:tbl>
          </a:graphicData>
        </a:graphic>
      </p:graphicFrame>
      <p:pic>
        <p:nvPicPr>
          <p:cNvPr id="8" name="Immagine 7">
            <a:extLst>
              <a:ext uri="{FF2B5EF4-FFF2-40B4-BE49-F238E27FC236}">
                <a16:creationId xmlns:a16="http://schemas.microsoft.com/office/drawing/2014/main" id="{1766F255-4D48-4CDE-B964-139B2B4E1AE2}"/>
              </a:ext>
            </a:extLst>
          </p:cNvPr>
          <p:cNvPicPr>
            <a:picLocks noChangeAspect="1"/>
          </p:cNvPicPr>
          <p:nvPr/>
        </p:nvPicPr>
        <p:blipFill>
          <a:blip r:embed="rId3"/>
          <a:stretch>
            <a:fillRect/>
          </a:stretch>
        </p:blipFill>
        <p:spPr>
          <a:xfrm>
            <a:off x="18408557" y="10089650"/>
            <a:ext cx="4080587" cy="2466570"/>
          </a:xfrm>
          <a:prstGeom prst="rect">
            <a:avLst/>
          </a:prstGeom>
        </p:spPr>
      </p:pic>
      <p:sp>
        <p:nvSpPr>
          <p:cNvPr id="10" name="CasellaDiTesto 9">
            <a:extLst>
              <a:ext uri="{FF2B5EF4-FFF2-40B4-BE49-F238E27FC236}">
                <a16:creationId xmlns:a16="http://schemas.microsoft.com/office/drawing/2014/main" id="{8E338877-FC01-4613-98CE-31B68E982243}"/>
              </a:ext>
            </a:extLst>
          </p:cNvPr>
          <p:cNvSpPr txBox="1"/>
          <p:nvPr/>
        </p:nvSpPr>
        <p:spPr>
          <a:xfrm>
            <a:off x="1750840" y="1532467"/>
            <a:ext cx="13105456" cy="584775"/>
          </a:xfrm>
          <a:prstGeom prst="rect">
            <a:avLst/>
          </a:prstGeom>
          <a:noFill/>
        </p:spPr>
        <p:txBody>
          <a:bodyPr wrap="square" rtlCol="0">
            <a:spAutoFit/>
          </a:bodyPr>
          <a:lstStyle/>
          <a:p>
            <a:pPr algn="ctr"/>
            <a:r>
              <a:rPr lang="it-IT" sz="3200" b="1" dirty="0">
                <a:solidFill>
                  <a:srgbClr val="0070C0"/>
                </a:solidFill>
              </a:rPr>
              <a:t>NUOVO SUOLO URBANIZZABILE AL 2050 DA LEGGE REGIONALE 24/17</a:t>
            </a:r>
          </a:p>
        </p:txBody>
      </p:sp>
      <p:sp>
        <p:nvSpPr>
          <p:cNvPr id="11" name="CasellaDiTesto 10">
            <a:extLst>
              <a:ext uri="{FF2B5EF4-FFF2-40B4-BE49-F238E27FC236}">
                <a16:creationId xmlns:a16="http://schemas.microsoft.com/office/drawing/2014/main" id="{04F8770A-F89F-4CB0-8A54-465094E42357}"/>
              </a:ext>
            </a:extLst>
          </p:cNvPr>
          <p:cNvSpPr txBox="1"/>
          <p:nvPr/>
        </p:nvSpPr>
        <p:spPr>
          <a:xfrm>
            <a:off x="17446050" y="2743517"/>
            <a:ext cx="6120680" cy="769441"/>
          </a:xfrm>
          <a:prstGeom prst="rect">
            <a:avLst/>
          </a:prstGeom>
          <a:noFill/>
        </p:spPr>
        <p:txBody>
          <a:bodyPr wrap="square" rtlCol="0">
            <a:spAutoFit/>
          </a:bodyPr>
          <a:lstStyle/>
          <a:p>
            <a:r>
              <a:rPr lang="it-IT" sz="2400" b="1" dirty="0">
                <a:solidFill>
                  <a:srgbClr val="0070C0"/>
                </a:solidFill>
              </a:rPr>
              <a:t>VARIAZIONE DEL SUOLO PER USI PRODUTTIVI*</a:t>
            </a:r>
          </a:p>
          <a:p>
            <a:r>
              <a:rPr lang="it-IT" b="1" dirty="0">
                <a:solidFill>
                  <a:srgbClr val="0070C0"/>
                </a:solidFill>
              </a:rPr>
              <a:t>                                              (ha)</a:t>
            </a:r>
          </a:p>
        </p:txBody>
      </p:sp>
      <p:sp>
        <p:nvSpPr>
          <p:cNvPr id="12" name="Rettangolo 11">
            <a:extLst>
              <a:ext uri="{FF2B5EF4-FFF2-40B4-BE49-F238E27FC236}">
                <a16:creationId xmlns:a16="http://schemas.microsoft.com/office/drawing/2014/main" id="{46DF0C12-1A65-420C-82C8-B2EA126C3F2D}"/>
              </a:ext>
            </a:extLst>
          </p:cNvPr>
          <p:cNvSpPr/>
          <p:nvPr/>
        </p:nvSpPr>
        <p:spPr bwMode="auto">
          <a:xfrm>
            <a:off x="16296456" y="2640573"/>
            <a:ext cx="7882342" cy="10013592"/>
          </a:xfrm>
          <a:prstGeom prst="rect">
            <a:avLst/>
          </a:prstGeom>
          <a:solidFill>
            <a:srgbClr val="FFFFFF">
              <a:alpha val="0"/>
            </a:srgbClr>
          </a:solidFill>
          <a:ln w="25400" cap="flat" cmpd="sng" algn="ctr">
            <a:solidFill>
              <a:srgbClr val="FF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3" name="CasellaDiTesto 12">
            <a:extLst>
              <a:ext uri="{FF2B5EF4-FFF2-40B4-BE49-F238E27FC236}">
                <a16:creationId xmlns:a16="http://schemas.microsoft.com/office/drawing/2014/main" id="{F1E3441F-438E-4043-A96F-A087B5F8E5A1}"/>
              </a:ext>
            </a:extLst>
          </p:cNvPr>
          <p:cNvSpPr txBox="1"/>
          <p:nvPr/>
        </p:nvSpPr>
        <p:spPr>
          <a:xfrm>
            <a:off x="16860386" y="5573925"/>
            <a:ext cx="2587886" cy="400110"/>
          </a:xfrm>
          <a:prstGeom prst="rect">
            <a:avLst/>
          </a:prstGeom>
          <a:noFill/>
        </p:spPr>
        <p:txBody>
          <a:bodyPr wrap="square" rtlCol="0">
            <a:spAutoFit/>
          </a:bodyPr>
          <a:lstStyle/>
          <a:p>
            <a:r>
              <a:rPr lang="it-IT" dirty="0"/>
              <a:t>*classe 1.2</a:t>
            </a:r>
          </a:p>
        </p:txBody>
      </p:sp>
      <p:graphicFrame>
        <p:nvGraphicFramePr>
          <p:cNvPr id="14" name="Tabella 5">
            <a:extLst>
              <a:ext uri="{FF2B5EF4-FFF2-40B4-BE49-F238E27FC236}">
                <a16:creationId xmlns:a16="http://schemas.microsoft.com/office/drawing/2014/main" id="{2BC837A8-5967-4A38-8E24-AAB9FFD9EB2A}"/>
              </a:ext>
            </a:extLst>
          </p:cNvPr>
          <p:cNvGraphicFramePr>
            <a:graphicFrameLocks noGrp="1"/>
          </p:cNvGraphicFramePr>
          <p:nvPr>
            <p:extLst>
              <p:ext uri="{D42A27DB-BD31-4B8C-83A1-F6EECF244321}">
                <p14:modId xmlns:p14="http://schemas.microsoft.com/office/powerpoint/2010/main" val="1166932416"/>
              </p:ext>
            </p:extLst>
          </p:nvPr>
        </p:nvGraphicFramePr>
        <p:xfrm>
          <a:off x="17726071" y="6272564"/>
          <a:ext cx="4984574" cy="3351997"/>
        </p:xfrm>
        <a:graphic>
          <a:graphicData uri="http://schemas.openxmlformats.org/drawingml/2006/table">
            <a:tbl>
              <a:tblPr firstRow="1" bandRow="1">
                <a:tableStyleId>{5C22544A-7EE6-4342-B048-85BDC9FD1C3A}</a:tableStyleId>
              </a:tblPr>
              <a:tblGrid>
                <a:gridCol w="1961589">
                  <a:extLst>
                    <a:ext uri="{9D8B030D-6E8A-4147-A177-3AD203B41FA5}">
                      <a16:colId xmlns:a16="http://schemas.microsoft.com/office/drawing/2014/main" val="1954124426"/>
                    </a:ext>
                  </a:extLst>
                </a:gridCol>
                <a:gridCol w="1494557">
                  <a:extLst>
                    <a:ext uri="{9D8B030D-6E8A-4147-A177-3AD203B41FA5}">
                      <a16:colId xmlns:a16="http://schemas.microsoft.com/office/drawing/2014/main" val="3821574956"/>
                    </a:ext>
                  </a:extLst>
                </a:gridCol>
                <a:gridCol w="1528428">
                  <a:extLst>
                    <a:ext uri="{9D8B030D-6E8A-4147-A177-3AD203B41FA5}">
                      <a16:colId xmlns:a16="http://schemas.microsoft.com/office/drawing/2014/main" val="309987152"/>
                    </a:ext>
                  </a:extLst>
                </a:gridCol>
              </a:tblGrid>
              <a:tr h="789728">
                <a:tc>
                  <a:txBody>
                    <a:bodyPr/>
                    <a:lstStyle/>
                    <a:p>
                      <a:endParaRPr lang="it-IT" dirty="0"/>
                    </a:p>
                  </a:txBody>
                  <a:tcPr/>
                </a:tc>
                <a:tc>
                  <a:txBody>
                    <a:bodyPr/>
                    <a:lstStyle/>
                    <a:p>
                      <a:r>
                        <a:rPr lang="it-IT" dirty="0"/>
                        <a:t>2008-2014</a:t>
                      </a:r>
                    </a:p>
                  </a:txBody>
                  <a:tcPr/>
                </a:tc>
                <a:tc>
                  <a:txBody>
                    <a:bodyPr/>
                    <a:lstStyle/>
                    <a:p>
                      <a:r>
                        <a:rPr lang="it-IT" dirty="0"/>
                        <a:t>2014 - 2017</a:t>
                      </a:r>
                    </a:p>
                  </a:txBody>
                  <a:tcPr/>
                </a:tc>
                <a:extLst>
                  <a:ext uri="{0D108BD9-81ED-4DB2-BD59-A6C34878D82A}">
                    <a16:rowId xmlns:a16="http://schemas.microsoft.com/office/drawing/2014/main" val="3601365125"/>
                  </a:ext>
                </a:extLst>
              </a:tr>
              <a:tr h="251222">
                <a:tc>
                  <a:txBody>
                    <a:bodyPr/>
                    <a:lstStyle/>
                    <a:p>
                      <a:r>
                        <a:rPr lang="it-IT" dirty="0"/>
                        <a:t>Cadeo</a:t>
                      </a:r>
                    </a:p>
                  </a:txBody>
                  <a:tcPr/>
                </a:tc>
                <a:tc>
                  <a:txBody>
                    <a:bodyPr/>
                    <a:lstStyle/>
                    <a:p>
                      <a:r>
                        <a:rPr lang="it-IT" dirty="0"/>
                        <a:t>36</a:t>
                      </a:r>
                    </a:p>
                  </a:txBody>
                  <a:tcPr/>
                </a:tc>
                <a:tc>
                  <a:txBody>
                    <a:bodyPr/>
                    <a:lstStyle/>
                    <a:p>
                      <a:r>
                        <a:rPr lang="it-IT" dirty="0"/>
                        <a:t>4</a:t>
                      </a:r>
                    </a:p>
                  </a:txBody>
                  <a:tcPr/>
                </a:tc>
                <a:extLst>
                  <a:ext uri="{0D108BD9-81ED-4DB2-BD59-A6C34878D82A}">
                    <a16:rowId xmlns:a16="http://schemas.microsoft.com/office/drawing/2014/main" val="702088019"/>
                  </a:ext>
                </a:extLst>
              </a:tr>
              <a:tr h="367709">
                <a:tc>
                  <a:txBody>
                    <a:bodyPr/>
                    <a:lstStyle/>
                    <a:p>
                      <a:r>
                        <a:rPr lang="it-IT" dirty="0"/>
                        <a:t>Caorso</a:t>
                      </a:r>
                    </a:p>
                  </a:txBody>
                  <a:tcPr/>
                </a:tc>
                <a:tc>
                  <a:txBody>
                    <a:bodyPr/>
                    <a:lstStyle/>
                    <a:p>
                      <a:r>
                        <a:rPr lang="it-IT" dirty="0"/>
                        <a:t>57</a:t>
                      </a:r>
                    </a:p>
                  </a:txBody>
                  <a:tcPr/>
                </a:tc>
                <a:tc>
                  <a:txBody>
                    <a:bodyPr/>
                    <a:lstStyle/>
                    <a:p>
                      <a:r>
                        <a:rPr lang="it-IT" dirty="0"/>
                        <a:t>1</a:t>
                      </a:r>
                    </a:p>
                  </a:txBody>
                  <a:tcPr/>
                </a:tc>
                <a:extLst>
                  <a:ext uri="{0D108BD9-81ED-4DB2-BD59-A6C34878D82A}">
                    <a16:rowId xmlns:a16="http://schemas.microsoft.com/office/drawing/2014/main" val="2051945862"/>
                  </a:ext>
                </a:extLst>
              </a:tr>
              <a:tr h="251222">
                <a:tc>
                  <a:txBody>
                    <a:bodyPr/>
                    <a:lstStyle/>
                    <a:p>
                      <a:r>
                        <a:rPr lang="it-IT" dirty="0"/>
                        <a:t>Castel S. Giovanni</a:t>
                      </a:r>
                    </a:p>
                  </a:txBody>
                  <a:tcPr/>
                </a:tc>
                <a:tc>
                  <a:txBody>
                    <a:bodyPr/>
                    <a:lstStyle/>
                    <a:p>
                      <a:r>
                        <a:rPr lang="it-IT" dirty="0"/>
                        <a:t>63</a:t>
                      </a:r>
                    </a:p>
                  </a:txBody>
                  <a:tcPr/>
                </a:tc>
                <a:tc>
                  <a:txBody>
                    <a:bodyPr/>
                    <a:lstStyle/>
                    <a:p>
                      <a:r>
                        <a:rPr lang="it-IT" dirty="0"/>
                        <a:t>10</a:t>
                      </a:r>
                    </a:p>
                  </a:txBody>
                  <a:tcPr/>
                </a:tc>
                <a:extLst>
                  <a:ext uri="{0D108BD9-81ED-4DB2-BD59-A6C34878D82A}">
                    <a16:rowId xmlns:a16="http://schemas.microsoft.com/office/drawing/2014/main" val="2549180602"/>
                  </a:ext>
                </a:extLst>
              </a:tr>
              <a:tr h="251222">
                <a:tc>
                  <a:txBody>
                    <a:bodyPr/>
                    <a:lstStyle/>
                    <a:p>
                      <a:r>
                        <a:rPr lang="it-IT" dirty="0"/>
                        <a:t>Fiorenzuola</a:t>
                      </a:r>
                    </a:p>
                  </a:txBody>
                  <a:tcPr/>
                </a:tc>
                <a:tc>
                  <a:txBody>
                    <a:bodyPr/>
                    <a:lstStyle/>
                    <a:p>
                      <a:r>
                        <a:rPr lang="it-IT" dirty="0"/>
                        <a:t>63</a:t>
                      </a:r>
                    </a:p>
                  </a:txBody>
                  <a:tcPr/>
                </a:tc>
                <a:tc>
                  <a:txBody>
                    <a:bodyPr/>
                    <a:lstStyle/>
                    <a:p>
                      <a:r>
                        <a:rPr lang="it-IT" dirty="0"/>
                        <a:t>7</a:t>
                      </a:r>
                    </a:p>
                  </a:txBody>
                  <a:tcPr/>
                </a:tc>
                <a:extLst>
                  <a:ext uri="{0D108BD9-81ED-4DB2-BD59-A6C34878D82A}">
                    <a16:rowId xmlns:a16="http://schemas.microsoft.com/office/drawing/2014/main" val="3378434883"/>
                  </a:ext>
                </a:extLst>
              </a:tr>
              <a:tr h="251222">
                <a:tc>
                  <a:txBody>
                    <a:bodyPr/>
                    <a:lstStyle/>
                    <a:p>
                      <a:r>
                        <a:rPr lang="it-IT" dirty="0"/>
                        <a:t>Monticelli</a:t>
                      </a:r>
                    </a:p>
                  </a:txBody>
                  <a:tcPr/>
                </a:tc>
                <a:tc>
                  <a:txBody>
                    <a:bodyPr/>
                    <a:lstStyle/>
                    <a:p>
                      <a:r>
                        <a:rPr lang="it-IT" dirty="0"/>
                        <a:t>39</a:t>
                      </a:r>
                    </a:p>
                  </a:txBody>
                  <a:tcPr/>
                </a:tc>
                <a:tc>
                  <a:txBody>
                    <a:bodyPr/>
                    <a:lstStyle/>
                    <a:p>
                      <a:r>
                        <a:rPr lang="it-IT" dirty="0"/>
                        <a:t>3</a:t>
                      </a:r>
                    </a:p>
                  </a:txBody>
                  <a:tcPr/>
                </a:tc>
                <a:extLst>
                  <a:ext uri="{0D108BD9-81ED-4DB2-BD59-A6C34878D82A}">
                    <a16:rowId xmlns:a16="http://schemas.microsoft.com/office/drawing/2014/main" val="1459630008"/>
                  </a:ext>
                </a:extLst>
              </a:tr>
              <a:tr h="251222">
                <a:tc>
                  <a:txBody>
                    <a:bodyPr/>
                    <a:lstStyle/>
                    <a:p>
                      <a:r>
                        <a:rPr lang="it-IT" dirty="0"/>
                        <a:t>Piacenza</a:t>
                      </a:r>
                    </a:p>
                  </a:txBody>
                  <a:tcPr/>
                </a:tc>
                <a:tc>
                  <a:txBody>
                    <a:bodyPr/>
                    <a:lstStyle/>
                    <a:p>
                      <a:r>
                        <a:rPr lang="it-IT" dirty="0"/>
                        <a:t>169</a:t>
                      </a:r>
                    </a:p>
                  </a:txBody>
                  <a:tcPr/>
                </a:tc>
                <a:tc>
                  <a:txBody>
                    <a:bodyPr/>
                    <a:lstStyle/>
                    <a:p>
                      <a:r>
                        <a:rPr lang="it-IT" dirty="0"/>
                        <a:t>16</a:t>
                      </a:r>
                    </a:p>
                  </a:txBody>
                  <a:tcPr/>
                </a:tc>
                <a:extLst>
                  <a:ext uri="{0D108BD9-81ED-4DB2-BD59-A6C34878D82A}">
                    <a16:rowId xmlns:a16="http://schemas.microsoft.com/office/drawing/2014/main" val="3208354009"/>
                  </a:ext>
                </a:extLst>
              </a:tr>
              <a:tr h="251222">
                <a:tc>
                  <a:txBody>
                    <a:bodyPr/>
                    <a:lstStyle/>
                    <a:p>
                      <a:r>
                        <a:rPr lang="it-IT" dirty="0"/>
                        <a:t>Pontenure</a:t>
                      </a:r>
                    </a:p>
                  </a:txBody>
                  <a:tcPr/>
                </a:tc>
                <a:tc>
                  <a:txBody>
                    <a:bodyPr/>
                    <a:lstStyle/>
                    <a:p>
                      <a:r>
                        <a:rPr lang="it-IT" dirty="0"/>
                        <a:t>61</a:t>
                      </a:r>
                    </a:p>
                  </a:txBody>
                  <a:tcPr/>
                </a:tc>
                <a:tc>
                  <a:txBody>
                    <a:bodyPr/>
                    <a:lstStyle/>
                    <a:p>
                      <a:r>
                        <a:rPr lang="it-IT" dirty="0"/>
                        <a:t>2</a:t>
                      </a:r>
                    </a:p>
                  </a:txBody>
                  <a:tcPr/>
                </a:tc>
                <a:extLst>
                  <a:ext uri="{0D108BD9-81ED-4DB2-BD59-A6C34878D82A}">
                    <a16:rowId xmlns:a16="http://schemas.microsoft.com/office/drawing/2014/main" val="4284206922"/>
                  </a:ext>
                </a:extLst>
              </a:tr>
            </a:tbl>
          </a:graphicData>
        </a:graphic>
      </p:graphicFrame>
    </p:spTree>
    <p:extLst>
      <p:ext uri="{BB962C8B-B14F-4D97-AF65-F5344CB8AC3E}">
        <p14:creationId xmlns:p14="http://schemas.microsoft.com/office/powerpoint/2010/main" val="13298518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descr="Google Shape;181;p33">
            <a:extLst>
              <a:ext uri="{FF2B5EF4-FFF2-40B4-BE49-F238E27FC236}">
                <a16:creationId xmlns:a16="http://schemas.microsoft.com/office/drawing/2014/main" id="{DD40AF7F-0BF3-49F4-861D-3D378E29D227}"/>
              </a:ext>
            </a:extLst>
          </p:cNvPr>
          <p:cNvSpPr>
            <a:spLocks noChangeShapeType="1"/>
          </p:cNvSpPr>
          <p:nvPr/>
        </p:nvSpPr>
        <p:spPr bwMode="auto">
          <a:xfrm flipV="1">
            <a:off x="427037" y="1372396"/>
            <a:ext cx="15509377" cy="7938"/>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3315" name="Text Box 3">
            <a:extLst>
              <a:ext uri="{FF2B5EF4-FFF2-40B4-BE49-F238E27FC236}">
                <a16:creationId xmlns:a16="http://schemas.microsoft.com/office/drawing/2014/main" id="{6998D907-A504-4AD8-ACAE-E1517C44144B}"/>
              </a:ext>
            </a:extLst>
          </p:cNvPr>
          <p:cNvSpPr txBox="1">
            <a:spLocks/>
          </p:cNvSpPr>
          <p:nvPr/>
        </p:nvSpPr>
        <p:spPr bwMode="auto">
          <a:xfrm>
            <a:off x="692894" y="367509"/>
            <a:ext cx="14977664"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E PER CONCLUDERE: UNA VISTA DALL’ALTO</a:t>
            </a:r>
          </a:p>
        </p:txBody>
      </p:sp>
      <p:pic>
        <p:nvPicPr>
          <p:cNvPr id="3" name="Immagine 2" descr="Immagine che contiene mappa&#10;&#10;Descrizione generata automaticamente">
            <a:extLst>
              <a:ext uri="{FF2B5EF4-FFF2-40B4-BE49-F238E27FC236}">
                <a16:creationId xmlns:a16="http://schemas.microsoft.com/office/drawing/2014/main" id="{84DBB507-0711-4908-96C7-A356EA721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12" y="1925638"/>
            <a:ext cx="14401600" cy="11297422"/>
          </a:xfrm>
          <a:prstGeom prst="rect">
            <a:avLst/>
          </a:prstGeom>
        </p:spPr>
      </p:pic>
      <p:pic>
        <p:nvPicPr>
          <p:cNvPr id="5" name="Immagine 4">
            <a:extLst>
              <a:ext uri="{FF2B5EF4-FFF2-40B4-BE49-F238E27FC236}">
                <a16:creationId xmlns:a16="http://schemas.microsoft.com/office/drawing/2014/main" id="{7A1E82D1-A3B5-4E5E-BDBC-B0085EAAB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37" y="1925638"/>
            <a:ext cx="3988099" cy="7409948"/>
          </a:xfrm>
          <a:prstGeom prst="rect">
            <a:avLst/>
          </a:prstGeom>
        </p:spPr>
      </p:pic>
      <p:pic>
        <p:nvPicPr>
          <p:cNvPr id="7" name="Immagine 6">
            <a:extLst>
              <a:ext uri="{FF2B5EF4-FFF2-40B4-BE49-F238E27FC236}">
                <a16:creationId xmlns:a16="http://schemas.microsoft.com/office/drawing/2014/main" id="{E828380F-C155-4CE8-AFA6-7587BAE47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0712" y="1925638"/>
            <a:ext cx="5783288" cy="8784976"/>
          </a:xfrm>
          <a:prstGeom prst="rect">
            <a:avLst/>
          </a:prstGeom>
        </p:spPr>
      </p:pic>
      <p:sp>
        <p:nvSpPr>
          <p:cNvPr id="8" name="CasellaDiTesto 7">
            <a:extLst>
              <a:ext uri="{FF2B5EF4-FFF2-40B4-BE49-F238E27FC236}">
                <a16:creationId xmlns:a16="http://schemas.microsoft.com/office/drawing/2014/main" id="{39F0EB92-4D14-42F1-AE92-37ADAF878881}"/>
              </a:ext>
            </a:extLst>
          </p:cNvPr>
          <p:cNvSpPr txBox="1"/>
          <p:nvPr/>
        </p:nvSpPr>
        <p:spPr>
          <a:xfrm>
            <a:off x="726952" y="9526947"/>
            <a:ext cx="3240360" cy="707886"/>
          </a:xfrm>
          <a:prstGeom prst="rect">
            <a:avLst/>
          </a:prstGeom>
          <a:noFill/>
        </p:spPr>
        <p:txBody>
          <a:bodyPr wrap="square" rtlCol="0">
            <a:spAutoFit/>
          </a:bodyPr>
          <a:lstStyle/>
          <a:p>
            <a:r>
              <a:rPr lang="it-IT" b="1" i="1" dirty="0">
                <a:solidFill>
                  <a:srgbClr val="FF0000"/>
                </a:solidFill>
              </a:rPr>
              <a:t>Fonte: </a:t>
            </a:r>
            <a:r>
              <a:rPr lang="it-IT" b="1" i="1" dirty="0" err="1">
                <a:solidFill>
                  <a:srgbClr val="FF0000"/>
                </a:solidFill>
              </a:rPr>
              <a:t>Espon</a:t>
            </a:r>
            <a:r>
              <a:rPr lang="it-IT" b="1" i="1" dirty="0">
                <a:solidFill>
                  <a:srgbClr val="FF0000"/>
                </a:solidFill>
              </a:rPr>
              <a:t> progetto </a:t>
            </a:r>
            <a:r>
              <a:rPr lang="it-IT" b="1" i="1" dirty="0" err="1">
                <a:solidFill>
                  <a:srgbClr val="FF0000"/>
                </a:solidFill>
              </a:rPr>
              <a:t>Imagine</a:t>
            </a:r>
            <a:endParaRPr lang="it-IT" b="1" i="1" dirty="0">
              <a:solidFill>
                <a:srgbClr val="FF0000"/>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descr="Google Shape;181;p33">
            <a:extLst>
              <a:ext uri="{FF2B5EF4-FFF2-40B4-BE49-F238E27FC236}">
                <a16:creationId xmlns:a16="http://schemas.microsoft.com/office/drawing/2014/main" id="{DD40AF7F-0BF3-49F4-861D-3D378E29D227}"/>
              </a:ext>
            </a:extLst>
          </p:cNvPr>
          <p:cNvSpPr>
            <a:spLocks noChangeShapeType="1"/>
          </p:cNvSpPr>
          <p:nvPr/>
        </p:nvSpPr>
        <p:spPr bwMode="auto">
          <a:xfrm flipV="1">
            <a:off x="427038" y="1803400"/>
            <a:ext cx="15509377" cy="7938"/>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3315" name="Text Box 3">
            <a:extLst>
              <a:ext uri="{FF2B5EF4-FFF2-40B4-BE49-F238E27FC236}">
                <a16:creationId xmlns:a16="http://schemas.microsoft.com/office/drawing/2014/main" id="{6998D907-A504-4AD8-ACAE-E1517C44144B}"/>
              </a:ext>
            </a:extLst>
          </p:cNvPr>
          <p:cNvSpPr txBox="1">
            <a:spLocks/>
          </p:cNvSpPr>
          <p:nvPr/>
        </p:nvSpPr>
        <p:spPr bwMode="auto">
          <a:xfrm>
            <a:off x="670720" y="684213"/>
            <a:ext cx="14977664"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PRIME DOMANDE PER IL DIBATTITO</a:t>
            </a:r>
          </a:p>
        </p:txBody>
      </p:sp>
      <p:sp>
        <p:nvSpPr>
          <p:cNvPr id="11" name="Text Box 1">
            <a:extLst>
              <a:ext uri="{FF2B5EF4-FFF2-40B4-BE49-F238E27FC236}">
                <a16:creationId xmlns:a16="http://schemas.microsoft.com/office/drawing/2014/main" id="{C2FE8E0B-5226-4D49-8377-0BB13CB8A0E0}"/>
              </a:ext>
            </a:extLst>
          </p:cNvPr>
          <p:cNvSpPr txBox="1">
            <a:spLocks/>
          </p:cNvSpPr>
          <p:nvPr/>
        </p:nvSpPr>
        <p:spPr bwMode="auto">
          <a:xfrm>
            <a:off x="670720" y="2249488"/>
            <a:ext cx="22610512" cy="11145364"/>
          </a:xfrm>
          <a:prstGeom prst="rect">
            <a:avLst/>
          </a:prstGeom>
          <a:solidFill>
            <a:schemeClr val="tx2">
              <a:lumMod val="20000"/>
              <a:lumOff val="80000"/>
            </a:schemeClr>
          </a:solidFill>
          <a:ln>
            <a:noFill/>
          </a:ln>
          <a:effectLst/>
        </p:spPr>
        <p:txBody>
          <a:bodyPr lIns="55453" tIns="55453" rIns="55453"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72000" indent="-720000" algn="just" eaLnBrk="1">
              <a:lnSpc>
                <a:spcPct val="120000"/>
              </a:lnSpc>
              <a:spcBef>
                <a:spcPts val="1000"/>
              </a:spcBef>
              <a:buClr>
                <a:srgbClr val="DA3832"/>
              </a:buClr>
              <a:buSzPct val="150000"/>
              <a:buFontTx/>
              <a:buChar char="๏"/>
            </a:pPr>
            <a:r>
              <a:rPr lang="it-IT" altLang="it-IT" sz="2200" b="1" dirty="0"/>
              <a:t>IL QUADRO CONOSCITIVO E’ COMPLETO? AVETE INFORMAZIONI AGGIUNTIVE DA DARCI? </a:t>
            </a:r>
          </a:p>
          <a:p>
            <a:pPr marL="972000" indent="-720000" algn="just" eaLnBrk="1">
              <a:lnSpc>
                <a:spcPct val="120000"/>
              </a:lnSpc>
              <a:spcBef>
                <a:spcPts val="1000"/>
              </a:spcBef>
              <a:buClr>
                <a:srgbClr val="DA3832"/>
              </a:buClr>
              <a:buSzPct val="150000"/>
              <a:buFontTx/>
              <a:buChar char="๏"/>
            </a:pPr>
            <a:r>
              <a:rPr lang="it-IT" altLang="it-IT" sz="2200" b="1" dirty="0"/>
              <a:t>PIACENZA NEL BACINO PADANO: RUOLO? FATTORI DI CRITICITA’ DA SUPERARE? VOCAZIONI DELLE DIVERSE PARTI DEL TERRITORIO SU CUI FAR LEVA?</a:t>
            </a:r>
          </a:p>
          <a:p>
            <a:pPr marL="972000" indent="-720000" algn="just" eaLnBrk="1">
              <a:lnSpc>
                <a:spcPct val="120000"/>
              </a:lnSpc>
              <a:spcBef>
                <a:spcPts val="1000"/>
              </a:spcBef>
              <a:buClr>
                <a:srgbClr val="DA3832"/>
              </a:buClr>
              <a:buSzPct val="150000"/>
              <a:buFontTx/>
              <a:buChar char="๏"/>
            </a:pPr>
            <a:r>
              <a:rPr lang="it-IT" altLang="it-IT" sz="2200" b="1" dirty="0"/>
              <a:t>DINAMICHE DEMOGRAFICHE: ATTRARRE POPOLAZIONE GIOVANE E NUOVE FAMIGLIE? QUALI OPPORTUNITA’ PUO’ OFFRIRE PIACENZA IN TERMINI DI OCCUPAZIONE E QUALITA’ DELLA VITA? (servizi/formazione/cultura/ambiente) QUALE RUOLO PER I FLUSSI MIGRATORI DI POPOLAZIONE STRANIERA? COME RIPENSARE LE POLITICHE DI WELFARE?</a:t>
            </a:r>
          </a:p>
          <a:p>
            <a:pPr marL="972000" indent="-720000" algn="just" eaLnBrk="1">
              <a:lnSpc>
                <a:spcPct val="120000"/>
              </a:lnSpc>
              <a:spcBef>
                <a:spcPts val="1000"/>
              </a:spcBef>
              <a:buClr>
                <a:srgbClr val="DA3832"/>
              </a:buClr>
              <a:buSzPct val="150000"/>
              <a:buFontTx/>
              <a:buChar char="๏"/>
            </a:pPr>
            <a:r>
              <a:rPr lang="it-IT" altLang="it-IT" sz="2200" b="1" dirty="0"/>
              <a:t>USCITA DALLA PANDEMIA COME OPPORTUNITA’? L’ESPERIENZA DEL LAVORO A DISTANZA PUO’ OFFRIRE NUOVE OPPORTUNITA’ A PIACENZA, IN PARTICOLARE ALLE AREE PERIFERICHE? QUALI TEMI DEVONO ESSERE AFFRONTATI PRIOROTARIAMENTE IN QUESTA DIREZIONE? VI SONO ESPERIENZE CHE POSSONO ESSERE CONDIVISE?</a:t>
            </a:r>
          </a:p>
          <a:p>
            <a:pPr marL="972000" indent="-720000" algn="just" eaLnBrk="1">
              <a:lnSpc>
                <a:spcPct val="120000"/>
              </a:lnSpc>
              <a:spcBef>
                <a:spcPts val="1000"/>
              </a:spcBef>
              <a:buClr>
                <a:srgbClr val="DA3832"/>
              </a:buClr>
              <a:buSzPct val="150000"/>
              <a:buFontTx/>
              <a:buChar char="๏"/>
            </a:pPr>
            <a:r>
              <a:rPr lang="it-IT" altLang="it-IT" sz="2200" b="1" dirty="0"/>
              <a:t>SISTEMA PRODUTTIVO E SISTEMA DEL LAVORO: MANIFATTURA DI QUALITA’, CUTLURA, ENOGASTRONOMIA, TURISMO? COME SI COLLOCA IL TERRITORIO PIACENTINO RISPETTO A QUESTI DRIVERS DI SVILUPPO?</a:t>
            </a:r>
          </a:p>
          <a:p>
            <a:pPr marL="972000" indent="-720000" algn="just" eaLnBrk="1">
              <a:lnSpc>
                <a:spcPct val="120000"/>
              </a:lnSpc>
              <a:spcBef>
                <a:spcPts val="1000"/>
              </a:spcBef>
              <a:buClr>
                <a:srgbClr val="DA3832"/>
              </a:buClr>
              <a:buSzPct val="150000"/>
              <a:buFontTx/>
              <a:buChar char="๏"/>
            </a:pPr>
            <a:r>
              <a:rPr lang="it-IT" altLang="it-IT" sz="2200" b="1" dirty="0"/>
              <a:t>LOGISTICA: FONTE DI SVILUPPO MA ANCHE DI IMPORTANTI CRITICITA’ IN TERMINI DI CONSUMO DI SUOLO, DI IMPATTO SULL’AMBIENTE, SULLA DIFFUSIONE DI FORME DI ALVORO PRECARIO; QUALE RUOLO PER IL FUTURO? E’ POSSIBILE UNA LOGISTICA PIU’ SOSTENIBILE?  CON  QUALI STRUMENTI?</a:t>
            </a:r>
          </a:p>
          <a:p>
            <a:pPr marL="972000" indent="-720000" algn="just" eaLnBrk="1">
              <a:lnSpc>
                <a:spcPct val="120000"/>
              </a:lnSpc>
              <a:spcBef>
                <a:spcPts val="1000"/>
              </a:spcBef>
              <a:buClr>
                <a:srgbClr val="DA3832"/>
              </a:buClr>
              <a:buSzPct val="150000"/>
              <a:buFontTx/>
              <a:buChar char="๏"/>
            </a:pPr>
            <a:r>
              <a:rPr lang="it-IT" altLang="it-IT" sz="2200" b="1" dirty="0"/>
              <a:t>POLI PRODUTTIVI E POLI FUNZIONALI:IL PTCP INDIVIDUA LE POLARITA’ SOVRACOMUNALI PRODUTTIVIE FUNZIONALI PRINCIPALMENTE NEL CAPOLUOGO E LUNGO GLI ASSI DELLA Y CORICATA; LO SVILUPPO DI QUESTI ANNI E’ STATO COERENTE CON QUESTE INDICAZIONI? RITENETE CHE VADANO CONFERMATE PUR NEL QUADRO DEI DIVERSI STRUMENTI NORMATIVI E ATTUATIVI MESSI IN CAMPO DALLA NUOVA LEGGE URBANISTICA?</a:t>
            </a:r>
          </a:p>
          <a:p>
            <a:pPr marL="972000" indent="-720000" algn="just" eaLnBrk="1">
              <a:lnSpc>
                <a:spcPct val="120000"/>
              </a:lnSpc>
              <a:spcBef>
                <a:spcPts val="1000"/>
              </a:spcBef>
              <a:buClr>
                <a:srgbClr val="DA3832"/>
              </a:buClr>
              <a:buSzPct val="150000"/>
              <a:buFontTx/>
              <a:buChar char="๏"/>
            </a:pPr>
            <a:r>
              <a:rPr lang="it-IT" altLang="it-IT" sz="2200" b="1" dirty="0"/>
              <a:t>RIGENERAZIONE URBANA E AREE DISMESSE: RITENETE CHE IL PATRIMONIO DI AREEE ED EDIFICI DISMESSI RAPPRESENTI UN’OPPORTUNITA’ IN COERENZA CON LE INDICAZIONI DELLA NUOVA LEGGE URBANISTICA?</a:t>
            </a:r>
          </a:p>
          <a:p>
            <a:pPr marL="972000" indent="-720000" algn="just" eaLnBrk="1">
              <a:lnSpc>
                <a:spcPct val="120000"/>
              </a:lnSpc>
              <a:spcBef>
                <a:spcPts val="1000"/>
              </a:spcBef>
              <a:buClr>
                <a:srgbClr val="DA3832"/>
              </a:buClr>
              <a:buSzPct val="150000"/>
              <a:buFontTx/>
              <a:buChar char="๏"/>
            </a:pPr>
            <a:r>
              <a:rPr lang="it-IT" altLang="it-IT" sz="2200" b="1" dirty="0"/>
              <a:t>MOBILITA’ E ACCESSIBILITA’: CONDIVIDETE L’INDICAZIONE PRIORITARIA PER UNA MOBILITA’ PU’ SOSTENIBILE E SICURA COME CRITERIO AL QUALE ORIENTARE LE SCELTE FUTURE? </a:t>
            </a:r>
          </a:p>
          <a:p>
            <a:pPr marL="972000" indent="-720000" algn="just" eaLnBrk="1">
              <a:lnSpc>
                <a:spcPct val="120000"/>
              </a:lnSpc>
              <a:spcBef>
                <a:spcPts val="1000"/>
              </a:spcBef>
              <a:buClr>
                <a:srgbClr val="DA3832"/>
              </a:buClr>
              <a:buSzPct val="150000"/>
              <a:buFontTx/>
              <a:buChar char="๏"/>
            </a:pPr>
            <a:r>
              <a:rPr lang="it-IT" altLang="it-IT" sz="2200" b="1" dirty="0"/>
              <a:t>SISTEMI AMBIENTALI E SERVIZI ECOSISTEMICI: LA NUOVA LEGGE E LE DIRETTIVE REGIONALI ATTRIBUISCONO IMPORTANZA CENTRALE AL RICONOSCEMENTO, ALLA TUTELA E AL POTENZIAMENTO DEI SERVIZI ECOSISTEMICI, NELL’AMBITO DELLE POLITICHE URBANISTICHE E TERRITORIALI E NEL QUADRO DELLA AZIONE DI PREVENZIONE DEL CAMBIAMENTO CLIMATICO; CONDIVIDETE QUESTA INDICAZIONE? RITENETE POSSA COSTITUIRE UNA DELLE DIRETTRICI FONDAMENTALI DELLA STRATEGIA DEI PUG E DEL PTAV?</a:t>
            </a:r>
          </a:p>
          <a:p>
            <a:pPr marL="972000" indent="-720000" algn="just" eaLnBrk="1">
              <a:lnSpc>
                <a:spcPct val="120000"/>
              </a:lnSpc>
              <a:spcBef>
                <a:spcPts val="1000"/>
              </a:spcBef>
              <a:buClr>
                <a:srgbClr val="DA3832"/>
              </a:buClr>
              <a:buSzPct val="150000"/>
              <a:buFontTx/>
              <a:buChar char="๏"/>
            </a:pPr>
            <a:r>
              <a:rPr lang="it-IT" altLang="it-IT" sz="2200" b="1" dirty="0"/>
              <a:t>SECONDO LA LEGGE IL PTAV PUO’ PREVEDERE L’ATTTRIBUZIONE DIFRENZIATA DI CAPACITA’ INSEDIATIVA, ACCOMPAGNADOLA A MISURE DI PEREQUAZIONE TERRITORIALE. SARESTE FAVOREVOLI A QUESTA SCELTA, AD ESEMPIO PERCHE’ FUNZIONALE AD UNA STRATEGIA TERRITORIALE PIU’ COERENTE?</a:t>
            </a:r>
          </a:p>
          <a:p>
            <a:pPr marL="972000" indent="-720000" algn="just" eaLnBrk="1">
              <a:lnSpc>
                <a:spcPct val="120000"/>
              </a:lnSpc>
              <a:spcBef>
                <a:spcPts val="1000"/>
              </a:spcBef>
              <a:buClr>
                <a:srgbClr val="DA3832"/>
              </a:buClr>
              <a:buSzPct val="150000"/>
              <a:buFontTx/>
              <a:buChar char="๏"/>
            </a:pPr>
            <a:r>
              <a:rPr lang="it-IT" altLang="it-IT" sz="2200" b="1" dirty="0"/>
              <a:t>GOVERNANCE: EMERGE UN’ELEVATA FRAMMENTAZIONE AMMINISTRATIVA CHE PUO’ DETERMINARE UNA PARECELLAZIONE DELLE POLITICHE URBANISTICHE E DI SVILUPPO; PUO’ ESSERE AUSPICABILE INTRODURRE SEDI E STRUMENTI DI RACCORDO? PUO’ ESSERE UTILE CHE L’ASSEMBLEA DEI SINDACI SVOLGA UN’ATTIVITA’ PERMANENTE DI MONITORAGGIO DELL’ATTUAZIONE DELPTAV E DELLE DINAMICHE URBANISTICHE E TERRITORIALI?</a:t>
            </a:r>
          </a:p>
        </p:txBody>
      </p:sp>
    </p:spTree>
    <p:extLst>
      <p:ext uri="{BB962C8B-B14F-4D97-AF65-F5344CB8AC3E}">
        <p14:creationId xmlns:p14="http://schemas.microsoft.com/office/powerpoint/2010/main" val="28364510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descr="Google Shape;181;p33">
            <a:extLst>
              <a:ext uri="{FF2B5EF4-FFF2-40B4-BE49-F238E27FC236}">
                <a16:creationId xmlns:a16="http://schemas.microsoft.com/office/drawing/2014/main" id="{8A3BB6A2-10E4-4CE5-B0AE-2C11BA092C70}"/>
              </a:ext>
            </a:extLst>
          </p:cNvPr>
          <p:cNvSpPr>
            <a:spLocks noChangeShapeType="1"/>
          </p:cNvSpPr>
          <p:nvPr/>
        </p:nvSpPr>
        <p:spPr bwMode="auto">
          <a:xfrm>
            <a:off x="427038" y="1811338"/>
            <a:ext cx="5572125" cy="635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4339" name="Text Box 3">
            <a:extLst>
              <a:ext uri="{FF2B5EF4-FFF2-40B4-BE49-F238E27FC236}">
                <a16:creationId xmlns:a16="http://schemas.microsoft.com/office/drawing/2014/main" id="{4D6250C8-77EE-46FE-B508-66A22EBCEA0F}"/>
              </a:ext>
            </a:extLst>
          </p:cNvPr>
          <p:cNvSpPr txBox="1">
            <a:spLocks/>
          </p:cNvSpPr>
          <p:nvPr/>
        </p:nvSpPr>
        <p:spPr bwMode="auto">
          <a:xfrm>
            <a:off x="311150" y="684213"/>
            <a:ext cx="9078913"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CRONOPROGRAMMA</a:t>
            </a:r>
          </a:p>
        </p:txBody>
      </p:sp>
      <p:sp>
        <p:nvSpPr>
          <p:cNvPr id="14340" name="CasellaDiTesto 1">
            <a:extLst>
              <a:ext uri="{FF2B5EF4-FFF2-40B4-BE49-F238E27FC236}">
                <a16:creationId xmlns:a16="http://schemas.microsoft.com/office/drawing/2014/main" id="{FE5EAC2F-02C5-4993-B3EA-2FD8A068D14C}"/>
              </a:ext>
            </a:extLst>
          </p:cNvPr>
          <p:cNvSpPr txBox="1">
            <a:spLocks noChangeArrowheads="1"/>
          </p:cNvSpPr>
          <p:nvPr/>
        </p:nvSpPr>
        <p:spPr bwMode="auto">
          <a:xfrm>
            <a:off x="3983038" y="2970213"/>
            <a:ext cx="9721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it-IT" altLang="it-IT"/>
          </a:p>
        </p:txBody>
      </p:sp>
      <p:pic>
        <p:nvPicPr>
          <p:cNvPr id="14341" name="Immagine 3">
            <a:extLst>
              <a:ext uri="{FF2B5EF4-FFF2-40B4-BE49-F238E27FC236}">
                <a16:creationId xmlns:a16="http://schemas.microsoft.com/office/drawing/2014/main" id="{18E08530-2054-4D38-BAC1-FBDFDCF5D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4254500"/>
            <a:ext cx="36782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4">
            <a:extLst>
              <a:ext uri="{FF2B5EF4-FFF2-40B4-BE49-F238E27FC236}">
                <a16:creationId xmlns:a16="http://schemas.microsoft.com/office/drawing/2014/main" id="{49AE83F0-BF42-4ACD-9AE0-467BC257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38" y="6503988"/>
            <a:ext cx="1739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2" descr="Google Shape;1468;p59">
            <a:extLst>
              <a:ext uri="{FF2B5EF4-FFF2-40B4-BE49-F238E27FC236}">
                <a16:creationId xmlns:a16="http://schemas.microsoft.com/office/drawing/2014/main" id="{EA896131-B7FE-486B-8027-1B0D59194CC9}"/>
              </a:ext>
            </a:extLst>
          </p:cNvPr>
          <p:cNvSpPr>
            <a:spLocks/>
          </p:cNvSpPr>
          <p:nvPr/>
        </p:nvSpPr>
        <p:spPr bwMode="auto">
          <a:xfrm>
            <a:off x="6122778" y="3813969"/>
            <a:ext cx="2341562" cy="2593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20" y="0"/>
                </a:moveTo>
                <a:cubicBezTo>
                  <a:pt x="673" y="0"/>
                  <a:pt x="0" y="612"/>
                  <a:pt x="0" y="1377"/>
                </a:cubicBezTo>
                <a:lnTo>
                  <a:pt x="0" y="18288"/>
                </a:lnTo>
                <a:cubicBezTo>
                  <a:pt x="0" y="19053"/>
                  <a:pt x="673" y="19665"/>
                  <a:pt x="1520" y="19665"/>
                </a:cubicBezTo>
                <a:lnTo>
                  <a:pt x="9360" y="19665"/>
                </a:lnTo>
                <a:lnTo>
                  <a:pt x="10770" y="21600"/>
                </a:lnTo>
                <a:lnTo>
                  <a:pt x="12235" y="19665"/>
                </a:lnTo>
                <a:lnTo>
                  <a:pt x="20076" y="19665"/>
                </a:lnTo>
                <a:cubicBezTo>
                  <a:pt x="20923" y="19665"/>
                  <a:pt x="21600" y="19053"/>
                  <a:pt x="21600" y="18288"/>
                </a:cubicBezTo>
                <a:lnTo>
                  <a:pt x="21600" y="1377"/>
                </a:lnTo>
                <a:cubicBezTo>
                  <a:pt x="21600" y="612"/>
                  <a:pt x="20923" y="0"/>
                  <a:pt x="20076" y="0"/>
                </a:cubicBezTo>
                <a:lnTo>
                  <a:pt x="1520"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a:t>   </a:t>
            </a:r>
            <a:r>
              <a:rPr lang="it-IT" altLang="it-IT" b="1"/>
              <a:t>CONSULTAZIONE PRELIMINARE</a:t>
            </a:r>
          </a:p>
        </p:txBody>
      </p:sp>
      <p:sp>
        <p:nvSpPr>
          <p:cNvPr id="15" name="Text Box 14">
            <a:extLst>
              <a:ext uri="{FF2B5EF4-FFF2-40B4-BE49-F238E27FC236}">
                <a16:creationId xmlns:a16="http://schemas.microsoft.com/office/drawing/2014/main" id="{19954ECF-3C85-44D3-9033-0C5C5825B8A4}"/>
              </a:ext>
            </a:extLst>
          </p:cNvPr>
          <p:cNvSpPr txBox="1">
            <a:spLocks/>
          </p:cNvSpPr>
          <p:nvPr/>
        </p:nvSpPr>
        <p:spPr bwMode="auto">
          <a:xfrm>
            <a:off x="5351463" y="7596188"/>
            <a:ext cx="3692525"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just" eaLnBrk="1">
              <a:lnSpc>
                <a:spcPct val="120000"/>
              </a:lnSpc>
              <a:spcBef>
                <a:spcPts val="1000"/>
              </a:spcBef>
            </a:pPr>
            <a:r>
              <a:rPr lang="it-IT" altLang="it-IT" sz="2800" b="1" dirty="0"/>
              <a:t>maggio – luglio 2021</a:t>
            </a:r>
          </a:p>
        </p:txBody>
      </p:sp>
      <p:sp>
        <p:nvSpPr>
          <p:cNvPr id="16" name="AutoShape 2" descr="Google Shape;1468;p59">
            <a:extLst>
              <a:ext uri="{FF2B5EF4-FFF2-40B4-BE49-F238E27FC236}">
                <a16:creationId xmlns:a16="http://schemas.microsoft.com/office/drawing/2014/main" id="{49DDDC8F-F3C6-47B9-8D36-F2BD3D323084}"/>
              </a:ext>
            </a:extLst>
          </p:cNvPr>
          <p:cNvSpPr>
            <a:spLocks/>
          </p:cNvSpPr>
          <p:nvPr/>
        </p:nvSpPr>
        <p:spPr bwMode="auto">
          <a:xfrm>
            <a:off x="10228052" y="3717925"/>
            <a:ext cx="2341563" cy="2593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20" y="0"/>
                </a:moveTo>
                <a:cubicBezTo>
                  <a:pt x="673" y="0"/>
                  <a:pt x="0" y="612"/>
                  <a:pt x="0" y="1377"/>
                </a:cubicBezTo>
                <a:lnTo>
                  <a:pt x="0" y="18288"/>
                </a:lnTo>
                <a:cubicBezTo>
                  <a:pt x="0" y="19053"/>
                  <a:pt x="673" y="19665"/>
                  <a:pt x="1520" y="19665"/>
                </a:cubicBezTo>
                <a:lnTo>
                  <a:pt x="9360" y="19665"/>
                </a:lnTo>
                <a:lnTo>
                  <a:pt x="10770" y="21600"/>
                </a:lnTo>
                <a:lnTo>
                  <a:pt x="12235" y="19665"/>
                </a:lnTo>
                <a:lnTo>
                  <a:pt x="20076" y="19665"/>
                </a:lnTo>
                <a:cubicBezTo>
                  <a:pt x="20923" y="19665"/>
                  <a:pt x="21600" y="19053"/>
                  <a:pt x="21600" y="18288"/>
                </a:cubicBezTo>
                <a:lnTo>
                  <a:pt x="21600" y="1377"/>
                </a:lnTo>
                <a:cubicBezTo>
                  <a:pt x="21600" y="612"/>
                  <a:pt x="20923" y="0"/>
                  <a:pt x="20076" y="0"/>
                </a:cubicBezTo>
                <a:lnTo>
                  <a:pt x="1520"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dirty="0"/>
              <a:t>   </a:t>
            </a:r>
            <a:r>
              <a:rPr lang="it-IT" altLang="it-IT" b="1" dirty="0"/>
              <a:t>consultazione comuni, </a:t>
            </a:r>
            <a:r>
              <a:rPr lang="it-IT" altLang="it-IT" b="1" dirty="0" err="1"/>
              <a:t>stakeholders</a:t>
            </a:r>
            <a:r>
              <a:rPr lang="it-IT" altLang="it-IT" b="1" dirty="0"/>
              <a:t>, presentazione pubblica</a:t>
            </a:r>
          </a:p>
        </p:txBody>
      </p:sp>
      <p:sp>
        <p:nvSpPr>
          <p:cNvPr id="17" name="Text Box 14">
            <a:extLst>
              <a:ext uri="{FF2B5EF4-FFF2-40B4-BE49-F238E27FC236}">
                <a16:creationId xmlns:a16="http://schemas.microsoft.com/office/drawing/2014/main" id="{624F529D-310E-4823-B667-7DDAAFD08247}"/>
              </a:ext>
            </a:extLst>
          </p:cNvPr>
          <p:cNvSpPr txBox="1">
            <a:spLocks/>
          </p:cNvSpPr>
          <p:nvPr/>
        </p:nvSpPr>
        <p:spPr bwMode="auto">
          <a:xfrm>
            <a:off x="8851900" y="7596188"/>
            <a:ext cx="4056063" cy="629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ts val="1000"/>
              </a:spcBef>
            </a:pPr>
            <a:r>
              <a:rPr lang="it-IT" altLang="it-IT" sz="2800" b="1" dirty="0"/>
              <a:t>giugno – settembre 2021</a:t>
            </a:r>
          </a:p>
        </p:txBody>
      </p:sp>
      <p:sp>
        <p:nvSpPr>
          <p:cNvPr id="18" name="AutoShape 2" descr="Google Shape;1468;p59">
            <a:extLst>
              <a:ext uri="{FF2B5EF4-FFF2-40B4-BE49-F238E27FC236}">
                <a16:creationId xmlns:a16="http://schemas.microsoft.com/office/drawing/2014/main" id="{DC820021-F0BB-42C6-BC59-5D7115DD7067}"/>
              </a:ext>
            </a:extLst>
          </p:cNvPr>
          <p:cNvSpPr>
            <a:spLocks/>
          </p:cNvSpPr>
          <p:nvPr/>
        </p:nvSpPr>
        <p:spPr bwMode="auto">
          <a:xfrm>
            <a:off x="13775904" y="3844924"/>
            <a:ext cx="2701552" cy="2593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20" y="0"/>
                </a:moveTo>
                <a:cubicBezTo>
                  <a:pt x="673" y="0"/>
                  <a:pt x="0" y="612"/>
                  <a:pt x="0" y="1377"/>
                </a:cubicBezTo>
                <a:lnTo>
                  <a:pt x="0" y="18288"/>
                </a:lnTo>
                <a:cubicBezTo>
                  <a:pt x="0" y="19053"/>
                  <a:pt x="673" y="19665"/>
                  <a:pt x="1520" y="19665"/>
                </a:cubicBezTo>
                <a:lnTo>
                  <a:pt x="9360" y="19665"/>
                </a:lnTo>
                <a:lnTo>
                  <a:pt x="10770" y="21600"/>
                </a:lnTo>
                <a:lnTo>
                  <a:pt x="12235" y="19665"/>
                </a:lnTo>
                <a:lnTo>
                  <a:pt x="20076" y="19665"/>
                </a:lnTo>
                <a:cubicBezTo>
                  <a:pt x="20923" y="19665"/>
                  <a:pt x="21600" y="19053"/>
                  <a:pt x="21600" y="18288"/>
                </a:cubicBezTo>
                <a:lnTo>
                  <a:pt x="21600" y="1377"/>
                </a:lnTo>
                <a:cubicBezTo>
                  <a:pt x="21600" y="612"/>
                  <a:pt x="20923" y="0"/>
                  <a:pt x="20076" y="0"/>
                </a:cubicBezTo>
                <a:lnTo>
                  <a:pt x="1520"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b="1" dirty="0"/>
              <a:t>ASSUNZIONE DEL PIANO</a:t>
            </a:r>
          </a:p>
        </p:txBody>
      </p:sp>
      <p:sp>
        <p:nvSpPr>
          <p:cNvPr id="19" name="Text Box 14">
            <a:extLst>
              <a:ext uri="{FF2B5EF4-FFF2-40B4-BE49-F238E27FC236}">
                <a16:creationId xmlns:a16="http://schemas.microsoft.com/office/drawing/2014/main" id="{50C73794-0FF0-4662-B493-D9D0A31F7F0D}"/>
              </a:ext>
            </a:extLst>
          </p:cNvPr>
          <p:cNvSpPr txBox="1">
            <a:spLocks/>
          </p:cNvSpPr>
          <p:nvPr/>
        </p:nvSpPr>
        <p:spPr bwMode="auto">
          <a:xfrm>
            <a:off x="12907963" y="7615238"/>
            <a:ext cx="3692525" cy="594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ts val="1000"/>
              </a:spcBef>
            </a:pPr>
            <a:r>
              <a:rPr lang="it-IT" altLang="it-IT" sz="2800" b="1" dirty="0"/>
              <a:t>dicembre 2021</a:t>
            </a:r>
          </a:p>
        </p:txBody>
      </p:sp>
      <p:sp>
        <p:nvSpPr>
          <p:cNvPr id="20" name="AutoShape 2" descr="Google Shape;1468;p59">
            <a:extLst>
              <a:ext uri="{FF2B5EF4-FFF2-40B4-BE49-F238E27FC236}">
                <a16:creationId xmlns:a16="http://schemas.microsoft.com/office/drawing/2014/main" id="{715428CB-AE02-4836-8F22-BB18F105321B}"/>
              </a:ext>
            </a:extLst>
          </p:cNvPr>
          <p:cNvSpPr>
            <a:spLocks/>
          </p:cNvSpPr>
          <p:nvPr/>
        </p:nvSpPr>
        <p:spPr bwMode="auto">
          <a:xfrm>
            <a:off x="17414875" y="3844925"/>
            <a:ext cx="2341562" cy="2593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20" y="0"/>
                </a:moveTo>
                <a:cubicBezTo>
                  <a:pt x="673" y="0"/>
                  <a:pt x="0" y="612"/>
                  <a:pt x="0" y="1377"/>
                </a:cubicBezTo>
                <a:lnTo>
                  <a:pt x="0" y="18288"/>
                </a:lnTo>
                <a:cubicBezTo>
                  <a:pt x="0" y="19053"/>
                  <a:pt x="673" y="19665"/>
                  <a:pt x="1520" y="19665"/>
                </a:cubicBezTo>
                <a:lnTo>
                  <a:pt x="9360" y="19665"/>
                </a:lnTo>
                <a:lnTo>
                  <a:pt x="10770" y="21600"/>
                </a:lnTo>
                <a:lnTo>
                  <a:pt x="12235" y="19665"/>
                </a:lnTo>
                <a:lnTo>
                  <a:pt x="20076" y="19665"/>
                </a:lnTo>
                <a:cubicBezTo>
                  <a:pt x="20923" y="19665"/>
                  <a:pt x="21600" y="19053"/>
                  <a:pt x="21600" y="18288"/>
                </a:cubicBezTo>
                <a:lnTo>
                  <a:pt x="21600" y="1377"/>
                </a:lnTo>
                <a:cubicBezTo>
                  <a:pt x="21600" y="612"/>
                  <a:pt x="20923" y="0"/>
                  <a:pt x="20076" y="0"/>
                </a:cubicBezTo>
                <a:lnTo>
                  <a:pt x="1520"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b="1" dirty="0"/>
              <a:t>ADOZIONE DEL PIANO</a:t>
            </a:r>
          </a:p>
        </p:txBody>
      </p:sp>
      <p:sp>
        <p:nvSpPr>
          <p:cNvPr id="21" name="Text Box 14">
            <a:extLst>
              <a:ext uri="{FF2B5EF4-FFF2-40B4-BE49-F238E27FC236}">
                <a16:creationId xmlns:a16="http://schemas.microsoft.com/office/drawing/2014/main" id="{E1AD8067-21E9-40F3-B5DB-B0E67D58965D}"/>
              </a:ext>
            </a:extLst>
          </p:cNvPr>
          <p:cNvSpPr txBox="1">
            <a:spLocks/>
          </p:cNvSpPr>
          <p:nvPr/>
        </p:nvSpPr>
        <p:spPr bwMode="auto">
          <a:xfrm>
            <a:off x="16467138" y="7596188"/>
            <a:ext cx="3692525" cy="629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120000"/>
              </a:lnSpc>
              <a:spcBef>
                <a:spcPts val="1000"/>
              </a:spcBef>
            </a:pPr>
            <a:r>
              <a:rPr lang="it-IT" altLang="it-IT" sz="2800" b="1" dirty="0"/>
              <a:t>maggio 2022</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descr="Google Shape;181;p33">
            <a:extLst>
              <a:ext uri="{FF2B5EF4-FFF2-40B4-BE49-F238E27FC236}">
                <a16:creationId xmlns:a16="http://schemas.microsoft.com/office/drawing/2014/main" id="{DD40AF7F-0BF3-49F4-861D-3D378E29D227}"/>
              </a:ext>
            </a:extLst>
          </p:cNvPr>
          <p:cNvSpPr>
            <a:spLocks noChangeShapeType="1"/>
          </p:cNvSpPr>
          <p:nvPr/>
        </p:nvSpPr>
        <p:spPr bwMode="auto">
          <a:xfrm flipV="1">
            <a:off x="427038" y="1803400"/>
            <a:ext cx="15509377" cy="7938"/>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3315" name="Text Box 3">
            <a:extLst>
              <a:ext uri="{FF2B5EF4-FFF2-40B4-BE49-F238E27FC236}">
                <a16:creationId xmlns:a16="http://schemas.microsoft.com/office/drawing/2014/main" id="{6998D907-A504-4AD8-ACAE-E1517C44144B}"/>
              </a:ext>
            </a:extLst>
          </p:cNvPr>
          <p:cNvSpPr txBox="1">
            <a:spLocks/>
          </p:cNvSpPr>
          <p:nvPr/>
        </p:nvSpPr>
        <p:spPr bwMode="auto">
          <a:xfrm>
            <a:off x="670720" y="684213"/>
            <a:ext cx="14977664"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IL SITO INTERNET DEL PIANO:    ptavpiacenza.it</a:t>
            </a:r>
          </a:p>
        </p:txBody>
      </p:sp>
      <p:sp>
        <p:nvSpPr>
          <p:cNvPr id="2" name="Informazioni 1">
            <a:hlinkClick r:id="rId3" highlightClick="1"/>
          </p:cNvPr>
          <p:cNvSpPr/>
          <p:nvPr/>
        </p:nvSpPr>
        <p:spPr bwMode="auto">
          <a:xfrm>
            <a:off x="11412007" y="786363"/>
            <a:ext cx="792089" cy="792088"/>
          </a:xfrm>
          <a:prstGeom prst="actionButtonInformation">
            <a:avLst/>
          </a:prstGeom>
          <a:noFill/>
          <a:ln w="25400" cap="flat" cmpd="sng" algn="ctr">
            <a:solidFill>
              <a:srgbClr val="D92E3B"/>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70" y="1925638"/>
            <a:ext cx="7653705" cy="8158608"/>
          </a:xfrm>
          <a:prstGeom prst="rect">
            <a:avLst/>
          </a:prstGeom>
        </p:spPr>
      </p:pic>
      <p:sp>
        <p:nvSpPr>
          <p:cNvPr id="12" name="Text Box 1">
            <a:extLst>
              <a:ext uri="{FF2B5EF4-FFF2-40B4-BE49-F238E27FC236}">
                <a16:creationId xmlns:a16="http://schemas.microsoft.com/office/drawing/2014/main" id="{C2FE8E0B-5226-4D49-8377-0BB13CB8A0E0}"/>
              </a:ext>
            </a:extLst>
          </p:cNvPr>
          <p:cNvSpPr txBox="1">
            <a:spLocks/>
          </p:cNvSpPr>
          <p:nvPr/>
        </p:nvSpPr>
        <p:spPr bwMode="auto">
          <a:xfrm>
            <a:off x="395870" y="10300593"/>
            <a:ext cx="7653705" cy="2019876"/>
          </a:xfrm>
          <a:prstGeom prst="rect">
            <a:avLst/>
          </a:prstGeom>
          <a:solidFill>
            <a:schemeClr val="tx2">
              <a:lumMod val="20000"/>
              <a:lumOff val="80000"/>
            </a:schemeClr>
          </a:solidFill>
          <a:ln>
            <a:noFill/>
          </a:ln>
          <a:effectLst/>
        </p:spPr>
        <p:txBody>
          <a:bodyPr lIns="55453" tIns="55453" rIns="360000"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252000" indent="0" algn="just" eaLnBrk="1">
              <a:lnSpc>
                <a:spcPct val="120000"/>
              </a:lnSpc>
              <a:spcBef>
                <a:spcPts val="1000"/>
              </a:spcBef>
              <a:buClr>
                <a:srgbClr val="DA3832"/>
              </a:buClr>
              <a:buSzPct val="150000"/>
            </a:pPr>
            <a:r>
              <a:rPr lang="it-IT" altLang="it-IT" sz="2200" dirty="0">
                <a:solidFill>
                  <a:schemeClr val="tx1"/>
                </a:solidFill>
              </a:rPr>
              <a:t>Percorsi possibili a partire dalla homepage della Provincia:</a:t>
            </a:r>
          </a:p>
          <a:p>
            <a:pPr marL="594900" indent="-342900" algn="just" eaLnBrk="1">
              <a:lnSpc>
                <a:spcPct val="120000"/>
              </a:lnSpc>
              <a:spcBef>
                <a:spcPts val="1000"/>
              </a:spcBef>
              <a:buClr>
                <a:srgbClr val="DA3832"/>
              </a:buClr>
              <a:buSzPct val="150000"/>
              <a:buFont typeface="Wingdings" panose="05000000000000000000" pitchFamily="2" charset="2"/>
              <a:buChar char="§"/>
            </a:pPr>
            <a:r>
              <a:rPr lang="it-IT" altLang="it-IT" sz="2200" dirty="0">
                <a:solidFill>
                  <a:schemeClr val="tx1"/>
                </a:solidFill>
              </a:rPr>
              <a:t> icona a fondo pagina</a:t>
            </a:r>
          </a:p>
          <a:p>
            <a:pPr marL="594900" indent="-342900" algn="just" eaLnBrk="1">
              <a:lnSpc>
                <a:spcPct val="120000"/>
              </a:lnSpc>
              <a:spcBef>
                <a:spcPts val="1000"/>
              </a:spcBef>
              <a:buClr>
                <a:srgbClr val="DA3832"/>
              </a:buClr>
              <a:buSzPct val="150000"/>
              <a:buFont typeface="Wingdings" panose="05000000000000000000" pitchFamily="2" charset="2"/>
              <a:buChar char="§"/>
            </a:pPr>
            <a:r>
              <a:rPr lang="it-IT" altLang="it-IT" sz="2200" dirty="0">
                <a:solidFill>
                  <a:schemeClr val="tx1"/>
                </a:solidFill>
              </a:rPr>
              <a:t>Funzioni Aree Tematiche &gt; Territorio e Urbanistica &gt; PTAV</a:t>
            </a:r>
          </a:p>
        </p:txBody>
      </p:sp>
      <p:sp>
        <p:nvSpPr>
          <p:cNvPr id="7" name="Ovale 6"/>
          <p:cNvSpPr/>
          <p:nvPr/>
        </p:nvSpPr>
        <p:spPr bwMode="auto">
          <a:xfrm>
            <a:off x="5675828" y="7650088"/>
            <a:ext cx="2664296" cy="1334294"/>
          </a:xfrm>
          <a:prstGeom prst="ellipse">
            <a:avLst/>
          </a:prstGeom>
          <a:noFill/>
          <a:ln w="28575" cap="flat" cmpd="sng" algn="ctr">
            <a:solidFill>
              <a:srgbClr val="33CCFF"/>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9" name="Immagine 8"/>
          <p:cNvPicPr>
            <a:picLocks noChangeAspect="1"/>
          </p:cNvPicPr>
          <p:nvPr/>
        </p:nvPicPr>
        <p:blipFill>
          <a:blip r:embed="rId5"/>
          <a:stretch>
            <a:fillRect/>
          </a:stretch>
        </p:blipFill>
        <p:spPr>
          <a:xfrm>
            <a:off x="2398912" y="3159789"/>
            <a:ext cx="2780017" cy="1450974"/>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0080" y="1925638"/>
            <a:ext cx="7138914" cy="8963168"/>
          </a:xfrm>
          <a:prstGeom prst="rect">
            <a:avLst/>
          </a:prstGeom>
        </p:spPr>
      </p:pic>
      <p:sp>
        <p:nvSpPr>
          <p:cNvPr id="15" name="Text Box 1">
            <a:extLst>
              <a:ext uri="{FF2B5EF4-FFF2-40B4-BE49-F238E27FC236}">
                <a16:creationId xmlns:a16="http://schemas.microsoft.com/office/drawing/2014/main" id="{C2FE8E0B-5226-4D49-8377-0BB13CB8A0E0}"/>
              </a:ext>
            </a:extLst>
          </p:cNvPr>
          <p:cNvSpPr txBox="1">
            <a:spLocks/>
          </p:cNvSpPr>
          <p:nvPr/>
        </p:nvSpPr>
        <p:spPr bwMode="auto">
          <a:xfrm>
            <a:off x="8560081" y="11305907"/>
            <a:ext cx="7088304" cy="1528757"/>
          </a:xfrm>
          <a:prstGeom prst="rect">
            <a:avLst/>
          </a:prstGeom>
          <a:solidFill>
            <a:schemeClr val="tx2">
              <a:lumMod val="20000"/>
              <a:lumOff val="80000"/>
            </a:schemeClr>
          </a:solidFill>
          <a:ln>
            <a:noFill/>
          </a:ln>
          <a:effectLst/>
        </p:spPr>
        <p:txBody>
          <a:bodyPr lIns="55453" tIns="55453" rIns="360000"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252000" indent="0" algn="just" eaLnBrk="1">
              <a:lnSpc>
                <a:spcPct val="120000"/>
              </a:lnSpc>
              <a:spcBef>
                <a:spcPts val="1000"/>
              </a:spcBef>
              <a:buClr>
                <a:srgbClr val="DA3832"/>
              </a:buClr>
              <a:buSzPct val="150000"/>
            </a:pPr>
            <a:r>
              <a:rPr lang="it-IT" altLang="it-IT" sz="2200" dirty="0">
                <a:solidFill>
                  <a:schemeClr val="tx1"/>
                </a:solidFill>
              </a:rPr>
              <a:t>Sezioni principali del sito </a:t>
            </a:r>
            <a:r>
              <a:rPr lang="it-IT" altLang="it-IT" sz="2200" dirty="0" err="1">
                <a:solidFill>
                  <a:schemeClr val="tx1"/>
                </a:solidFill>
              </a:rPr>
              <a:t>ptavpiacenza</a:t>
            </a:r>
            <a:r>
              <a:rPr lang="it-IT" altLang="it-IT" sz="2200" dirty="0">
                <a:solidFill>
                  <a:schemeClr val="tx1"/>
                </a:solidFill>
              </a:rPr>
              <a:t>:</a:t>
            </a:r>
          </a:p>
          <a:p>
            <a:pPr marL="594900" indent="-342900" algn="just" eaLnBrk="1">
              <a:lnSpc>
                <a:spcPct val="120000"/>
              </a:lnSpc>
              <a:spcBef>
                <a:spcPts val="1000"/>
              </a:spcBef>
              <a:buClr>
                <a:srgbClr val="DA3832"/>
              </a:buClr>
              <a:buSzPct val="150000"/>
              <a:buFont typeface="Wingdings" panose="05000000000000000000" pitchFamily="2" charset="2"/>
              <a:buChar char="§"/>
            </a:pPr>
            <a:r>
              <a:rPr lang="it-IT" altLang="it-IT" sz="2200" dirty="0">
                <a:solidFill>
                  <a:schemeClr val="tx1"/>
                </a:solidFill>
              </a:rPr>
              <a:t>Sezione news</a:t>
            </a:r>
          </a:p>
          <a:p>
            <a:pPr marL="594900" indent="-342900" algn="just" eaLnBrk="1">
              <a:lnSpc>
                <a:spcPct val="120000"/>
              </a:lnSpc>
              <a:spcBef>
                <a:spcPts val="1000"/>
              </a:spcBef>
              <a:buClr>
                <a:srgbClr val="DA3832"/>
              </a:buClr>
              <a:buSzPct val="150000"/>
              <a:buFont typeface="Wingdings" panose="05000000000000000000" pitchFamily="2" charset="2"/>
              <a:buChar char="§"/>
            </a:pPr>
            <a:r>
              <a:rPr lang="it-IT" altLang="it-IT" sz="2200" dirty="0">
                <a:solidFill>
                  <a:schemeClr val="tx1"/>
                </a:solidFill>
              </a:rPr>
              <a:t>Sezione documenti</a:t>
            </a:r>
          </a:p>
        </p:txBody>
      </p:sp>
      <p:sp>
        <p:nvSpPr>
          <p:cNvPr id="13" name="Freccia a sinistra 12"/>
          <p:cNvSpPr/>
          <p:nvPr/>
        </p:nvSpPr>
        <p:spPr bwMode="auto">
          <a:xfrm rot="10800000">
            <a:off x="14906282" y="6098708"/>
            <a:ext cx="1585421" cy="1152128"/>
          </a:xfrm>
          <a:prstGeom prst="leftArrow">
            <a:avLst/>
          </a:prstGeom>
          <a:solidFill>
            <a:srgbClr val="FFFFFF"/>
          </a:solidFill>
          <a:ln w="38100" cap="flat" cmpd="sng" algn="ctr">
            <a:solidFill>
              <a:srgbClr val="33CCFF"/>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 name="Freccia a sinistra 16"/>
          <p:cNvSpPr/>
          <p:nvPr/>
        </p:nvSpPr>
        <p:spPr bwMode="auto">
          <a:xfrm rot="10800000">
            <a:off x="14906283" y="9322965"/>
            <a:ext cx="1585421" cy="1152128"/>
          </a:xfrm>
          <a:prstGeom prst="leftArrow">
            <a:avLst/>
          </a:prstGeom>
          <a:solidFill>
            <a:srgbClr val="FFFFFF"/>
          </a:solidFill>
          <a:ln w="38100" cap="flat" cmpd="sng" algn="ctr">
            <a:solidFill>
              <a:srgbClr val="33CCFF"/>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82195" y="7447726"/>
            <a:ext cx="7057092" cy="5705734"/>
          </a:xfrm>
          <a:prstGeom prst="rect">
            <a:avLst/>
          </a:prstGeom>
        </p:spPr>
      </p:pic>
      <p:sp>
        <p:nvSpPr>
          <p:cNvPr id="19" name="Ovale 18"/>
          <p:cNvSpPr/>
          <p:nvPr/>
        </p:nvSpPr>
        <p:spPr bwMode="auto">
          <a:xfrm>
            <a:off x="8850629" y="8317235"/>
            <a:ext cx="3565325" cy="2321439"/>
          </a:xfrm>
          <a:prstGeom prst="ellipse">
            <a:avLst/>
          </a:prstGeom>
          <a:noFill/>
          <a:ln w="28575" cap="flat" cmpd="sng" algn="ctr">
            <a:solidFill>
              <a:srgbClr val="33CCFF"/>
            </a:solidFill>
            <a:prstDash val="dash"/>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lang="it-IT" dirty="0">
              <a:ea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lang="it-IT" dirty="0">
              <a:ea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8" name="Immagin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16536" y="2458950"/>
            <a:ext cx="5491302" cy="4595881"/>
          </a:xfrm>
          <a:prstGeom prst="rect">
            <a:avLst/>
          </a:prstGeom>
        </p:spPr>
      </p:pic>
      <p:sp>
        <p:nvSpPr>
          <p:cNvPr id="22" name="Ovale 21"/>
          <p:cNvSpPr/>
          <p:nvPr/>
        </p:nvSpPr>
        <p:spPr bwMode="auto">
          <a:xfrm>
            <a:off x="9423325" y="5881496"/>
            <a:ext cx="2552651" cy="2321439"/>
          </a:xfrm>
          <a:prstGeom prst="ellipse">
            <a:avLst/>
          </a:prstGeom>
          <a:noFill/>
          <a:ln w="28575" cap="flat" cmpd="sng" algn="ctr">
            <a:solidFill>
              <a:srgbClr val="33CCFF"/>
            </a:solidFill>
            <a:prstDash val="dash"/>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lang="it-IT" dirty="0">
              <a:ea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lang="it-IT" dirty="0">
              <a:ea typeface="Calibri" panose="020F0502020204030204" pitchFamily="34" charset="0"/>
            </a:endParaRPr>
          </a:p>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4" name="Immagin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7820" y="525027"/>
            <a:ext cx="1428750" cy="1428750"/>
          </a:xfrm>
          <a:prstGeom prst="rect">
            <a:avLst/>
          </a:prstGeom>
        </p:spPr>
      </p:pic>
    </p:spTree>
    <p:extLst>
      <p:ext uri="{BB962C8B-B14F-4D97-AF65-F5344CB8AC3E}">
        <p14:creationId xmlns:p14="http://schemas.microsoft.com/office/powerpoint/2010/main" val="372312163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descr="Google Shape;181;p33">
            <a:extLst>
              <a:ext uri="{FF2B5EF4-FFF2-40B4-BE49-F238E27FC236}">
                <a16:creationId xmlns:a16="http://schemas.microsoft.com/office/drawing/2014/main" id="{DD40AF7F-0BF3-49F4-861D-3D378E29D227}"/>
              </a:ext>
            </a:extLst>
          </p:cNvPr>
          <p:cNvSpPr>
            <a:spLocks noChangeShapeType="1"/>
          </p:cNvSpPr>
          <p:nvPr/>
        </p:nvSpPr>
        <p:spPr bwMode="auto">
          <a:xfrm flipV="1">
            <a:off x="427038" y="1803400"/>
            <a:ext cx="15509377" cy="7938"/>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3315" name="Text Box 3">
            <a:extLst>
              <a:ext uri="{FF2B5EF4-FFF2-40B4-BE49-F238E27FC236}">
                <a16:creationId xmlns:a16="http://schemas.microsoft.com/office/drawing/2014/main" id="{6998D907-A504-4AD8-ACAE-E1517C44144B}"/>
              </a:ext>
            </a:extLst>
          </p:cNvPr>
          <p:cNvSpPr txBox="1">
            <a:spLocks/>
          </p:cNvSpPr>
          <p:nvPr/>
        </p:nvSpPr>
        <p:spPr bwMode="auto">
          <a:xfrm>
            <a:off x="670720" y="684213"/>
            <a:ext cx="14977664"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IL GRUPPO DI LAVORO</a:t>
            </a:r>
          </a:p>
        </p:txBody>
      </p:sp>
      <p:sp>
        <p:nvSpPr>
          <p:cNvPr id="11" name="Text Box 1">
            <a:extLst>
              <a:ext uri="{FF2B5EF4-FFF2-40B4-BE49-F238E27FC236}">
                <a16:creationId xmlns:a16="http://schemas.microsoft.com/office/drawing/2014/main" id="{C2FE8E0B-5226-4D49-8377-0BB13CB8A0E0}"/>
              </a:ext>
            </a:extLst>
          </p:cNvPr>
          <p:cNvSpPr txBox="1">
            <a:spLocks/>
          </p:cNvSpPr>
          <p:nvPr/>
        </p:nvSpPr>
        <p:spPr bwMode="auto">
          <a:xfrm>
            <a:off x="694806" y="2321496"/>
            <a:ext cx="12793338" cy="10513168"/>
          </a:xfrm>
          <a:prstGeom prst="rect">
            <a:avLst/>
          </a:prstGeom>
          <a:solidFill>
            <a:schemeClr val="tx2">
              <a:lumMod val="20000"/>
              <a:lumOff val="80000"/>
            </a:schemeClr>
          </a:solidFill>
          <a:ln>
            <a:noFill/>
          </a:ln>
          <a:effectLst/>
        </p:spPr>
        <p:txBody>
          <a:bodyPr lIns="55453" tIns="55453" rIns="360000"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07000"/>
              </a:lnSpc>
              <a:spcBef>
                <a:spcPts val="800"/>
              </a:spcBef>
              <a:spcAft>
                <a:spcPts val="0"/>
              </a:spcAft>
            </a:pPr>
            <a:r>
              <a:rPr lang="it-IT" sz="3200" dirty="0">
                <a:solidFill>
                  <a:srgbClr val="FF0000"/>
                </a:solidFill>
                <a:ea typeface="Calibri" panose="020F0502020204030204" pitchFamily="34" charset="0"/>
                <a:cs typeface="Times New Roman" panose="02020603050405020304" pitchFamily="18" charset="0"/>
              </a:rPr>
              <a:t>Presidente dell’Amministrazione Provinciale:</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Patrizia Barbieri</a:t>
            </a:r>
            <a:endParaRPr lang="it-IT" sz="3200" dirty="0">
              <a:ea typeface="Calibri" panose="020F0502020204030204" pitchFamily="34" charset="0"/>
              <a:cs typeface="Times New Roman" panose="02020603050405020304" pitchFamily="18" charset="0"/>
            </a:endParaRPr>
          </a:p>
          <a:p>
            <a:pPr>
              <a:lnSpc>
                <a:spcPct val="107000"/>
              </a:lnSpc>
              <a:spcBef>
                <a:spcPts val="800"/>
              </a:spcBef>
              <a:spcAft>
                <a:spcPts val="0"/>
              </a:spcAft>
            </a:pPr>
            <a:r>
              <a:rPr lang="it-IT" sz="3200" dirty="0">
                <a:solidFill>
                  <a:srgbClr val="FF0000"/>
                </a:solidFill>
                <a:ea typeface="Calibri" panose="020F0502020204030204" pitchFamily="34" charset="0"/>
                <a:cs typeface="Times New Roman" panose="02020603050405020304" pitchFamily="18" charset="0"/>
              </a:rPr>
              <a:t>Ufficio di Piano:</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Servizio “TERRITORIO E URBANISTICA, SVILUPPO, TRASPORTI, SISTEMI INFORMATIVI, ASSISTENZA AGLI ENTI LOCALI”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Vittorio Silva, Direttore Generale e Dirigente del Servizio, </a:t>
            </a:r>
            <a:r>
              <a:rPr lang="it-IT" sz="2400" i="1" u="sng" dirty="0">
                <a:solidFill>
                  <a:srgbClr val="44546A"/>
                </a:solidFill>
                <a:ea typeface="Calibri" panose="020F0502020204030204" pitchFamily="34" charset="0"/>
                <a:cs typeface="Times New Roman" panose="02020603050405020304" pitchFamily="18" charset="0"/>
              </a:rPr>
              <a:t>Responsabile dell’Ufficio di Piano</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Giovanna Baiguera</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Pietro Bosi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Roberto Buschi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Antonio </a:t>
            </a:r>
            <a:r>
              <a:rPr lang="it-IT" sz="2400" i="1" dirty="0" err="1">
                <a:solidFill>
                  <a:srgbClr val="44546A"/>
                </a:solidFill>
                <a:ea typeface="Calibri" panose="020F0502020204030204" pitchFamily="34" charset="0"/>
                <a:cs typeface="Times New Roman" panose="02020603050405020304" pitchFamily="18" charset="0"/>
              </a:rPr>
              <a:t>Colnaghi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Elena Fantini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Gianmarco Maserati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Vincenza </a:t>
            </a:r>
            <a:r>
              <a:rPr lang="it-IT" sz="2400" i="1" dirty="0" err="1">
                <a:solidFill>
                  <a:srgbClr val="44546A"/>
                </a:solidFill>
                <a:ea typeface="Calibri" panose="020F0502020204030204" pitchFamily="34" charset="0"/>
                <a:cs typeface="Times New Roman" panose="02020603050405020304" pitchFamily="18" charset="0"/>
              </a:rPr>
              <a:t>Ruocco</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Valeria Toscani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Elena Visai, Garante della comunicazione e della partecipazione</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Servizio “VIABILITÀ”</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Davide Marenghi, Dirigente del Servizio</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Ufficio di staff “PERSONALE, AFFARI GENERALI, CONTRATTI”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Luigi </a:t>
            </a:r>
            <a:r>
              <a:rPr lang="it-IT" sz="2400" i="1" dirty="0" err="1">
                <a:solidFill>
                  <a:srgbClr val="44546A"/>
                </a:solidFill>
                <a:ea typeface="Calibri" panose="020F0502020204030204" pitchFamily="34" charset="0"/>
                <a:cs typeface="Times New Roman" panose="02020603050405020304" pitchFamily="18" charset="0"/>
              </a:rPr>
              <a:t>Terrizzi</a:t>
            </a:r>
            <a:r>
              <a:rPr lang="it-IT" sz="2400" i="1" dirty="0">
                <a:solidFill>
                  <a:srgbClr val="44546A"/>
                </a:solidFill>
                <a:ea typeface="Calibri" panose="020F0502020204030204" pitchFamily="34" charset="0"/>
                <a:cs typeface="Times New Roman" panose="02020603050405020304" pitchFamily="18" charset="0"/>
              </a:rPr>
              <a:t>, Segretario generale, Dirigente dell’Ufficio di staff</a:t>
            </a:r>
            <a:endParaRPr lang="it-IT" sz="3200" dirty="0">
              <a:ea typeface="Calibri" panose="020F0502020204030204" pitchFamily="34" charset="0"/>
              <a:cs typeface="Times New Roman" panose="02020603050405020304" pitchFamily="18" charset="0"/>
            </a:endParaRPr>
          </a:p>
          <a:p>
            <a:pPr>
              <a:lnSpc>
                <a:spcPct val="107000"/>
              </a:lnSpc>
              <a:spcBef>
                <a:spcPts val="800"/>
              </a:spcBef>
              <a:spcAft>
                <a:spcPts val="0"/>
              </a:spcAft>
            </a:pPr>
            <a:r>
              <a:rPr lang="it-IT" sz="3200" dirty="0">
                <a:solidFill>
                  <a:srgbClr val="FF0000"/>
                </a:solidFill>
                <a:ea typeface="Calibri" panose="020F0502020204030204" pitchFamily="34" charset="0"/>
                <a:cs typeface="Times New Roman" panose="02020603050405020304" pitchFamily="18" charset="0"/>
              </a:rPr>
              <a:t>Segreteria ed attività amministrativa</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Servizio “TERRITORIO E URBANISTICA, SVILUPPO, TRASPORTI, SISTEMI INFORMATIVI, ASSISTENZA AGLI ENTI LOCALI”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Rosella Caldini</a:t>
            </a:r>
            <a:endParaRPr lang="it-IT" sz="3200" dirty="0">
              <a:ea typeface="Calibri" panose="020F0502020204030204" pitchFamily="34" charset="0"/>
              <a:cs typeface="Times New Roman" panose="02020603050405020304" pitchFamily="18" charset="0"/>
            </a:endParaRPr>
          </a:p>
          <a:p>
            <a:pPr indent="449580">
              <a:lnSpc>
                <a:spcPct val="107000"/>
              </a:lnSpc>
              <a:spcAft>
                <a:spcPts val="0"/>
              </a:spcAft>
            </a:pPr>
            <a:r>
              <a:rPr lang="it-IT" sz="2400" i="1" dirty="0">
                <a:solidFill>
                  <a:srgbClr val="44546A"/>
                </a:solidFill>
                <a:ea typeface="Calibri" panose="020F0502020204030204" pitchFamily="34" charset="0"/>
                <a:cs typeface="Times New Roman" panose="02020603050405020304" pitchFamily="18" charset="0"/>
              </a:rPr>
              <a:t>Valeria Costantino</a:t>
            </a:r>
            <a:endParaRPr lang="it-IT" sz="3200" dirty="0">
              <a:ea typeface="Calibri" panose="020F0502020204030204" pitchFamily="34" charset="0"/>
              <a:cs typeface="Times New Roman" panose="02020603050405020304" pitchFamily="18" charset="0"/>
            </a:endParaRPr>
          </a:p>
        </p:txBody>
      </p:sp>
      <p:sp>
        <p:nvSpPr>
          <p:cNvPr id="5" name="Text Box 1">
            <a:extLst>
              <a:ext uri="{FF2B5EF4-FFF2-40B4-BE49-F238E27FC236}">
                <a16:creationId xmlns:a16="http://schemas.microsoft.com/office/drawing/2014/main" id="{C2FE8E0B-5226-4D49-8377-0BB13CB8A0E0}"/>
              </a:ext>
            </a:extLst>
          </p:cNvPr>
          <p:cNvSpPr txBox="1">
            <a:spLocks/>
          </p:cNvSpPr>
          <p:nvPr/>
        </p:nvSpPr>
        <p:spPr bwMode="auto">
          <a:xfrm>
            <a:off x="14208224" y="3401616"/>
            <a:ext cx="8928992" cy="8280920"/>
          </a:xfrm>
          <a:prstGeom prst="rect">
            <a:avLst/>
          </a:prstGeom>
          <a:solidFill>
            <a:schemeClr val="tx2">
              <a:lumMod val="20000"/>
              <a:lumOff val="80000"/>
            </a:schemeClr>
          </a:solidFill>
          <a:ln>
            <a:noFill/>
          </a:ln>
          <a:effectLst/>
        </p:spPr>
        <p:txBody>
          <a:bodyPr lIns="55453" tIns="55453" rIns="360000"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07000"/>
              </a:lnSpc>
              <a:spcBef>
                <a:spcPts val="800"/>
              </a:spcBef>
              <a:spcAft>
                <a:spcPts val="0"/>
              </a:spcAft>
            </a:pPr>
            <a:r>
              <a:rPr lang="it-IT" sz="3200" dirty="0">
                <a:solidFill>
                  <a:srgbClr val="FF0000"/>
                </a:solidFill>
                <a:ea typeface="Calibri" panose="020F0502020204030204" pitchFamily="34" charset="0"/>
                <a:cs typeface="Times New Roman" panose="02020603050405020304" pitchFamily="18" charset="0"/>
              </a:rPr>
              <a:t>Contributi specialistici esterni:</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endParaRPr lang="it-IT" sz="24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AMBITER s.r.l.</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endParaRPr lang="it-IT" sz="24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Università Cattolica del Sacro Cuore – Laboratorio di Economia Locale (LEL) di Piacenza</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endParaRPr lang="it-IT" sz="24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Politecnico di Milano – Polo territoriale di Piacenza - Dipartimento di Architettura e Studi Urbani (</a:t>
            </a:r>
            <a:r>
              <a:rPr lang="it-IT" sz="2400" dirty="0" err="1">
                <a:ea typeface="Calibri" panose="020F0502020204030204" pitchFamily="34" charset="0"/>
                <a:cs typeface="Times New Roman" panose="02020603050405020304" pitchFamily="18" charset="0"/>
              </a:rPr>
              <a:t>DAStU</a:t>
            </a:r>
            <a:r>
              <a:rPr lang="it-IT" sz="2400" dirty="0">
                <a:ea typeface="Calibri" panose="020F0502020204030204" pitchFamily="34" charset="0"/>
                <a:cs typeface="Times New Roman" panose="02020603050405020304" pitchFamily="18" charset="0"/>
              </a:rPr>
              <a:t>)</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endParaRPr lang="it-IT" sz="24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Politecnico di Milano – Polo territoriale di Piacenza - Dipartimento di Ingegneria Civile e Ambientale</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endParaRPr lang="it-IT" sz="24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TRT Trasporti e Territorio s.r.l.</a:t>
            </a:r>
          </a:p>
          <a:p>
            <a:pPr>
              <a:lnSpc>
                <a:spcPct val="107000"/>
              </a:lnSpc>
              <a:spcBef>
                <a:spcPts val="300"/>
              </a:spcBef>
              <a:spcAft>
                <a:spcPts val="0"/>
              </a:spcAft>
            </a:pPr>
            <a:endParaRPr lang="it-IT" sz="24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cs typeface="Times New Roman" panose="02020603050405020304" pitchFamily="18" charset="0"/>
              </a:rPr>
              <a:t>Politecnica </a:t>
            </a:r>
            <a:r>
              <a:rPr lang="it-IT" sz="2400" dirty="0" err="1">
                <a:cs typeface="Times New Roman" panose="02020603050405020304" pitchFamily="18" charset="0"/>
              </a:rPr>
              <a:t>soc</a:t>
            </a:r>
            <a:r>
              <a:rPr lang="it-IT" sz="2400" dirty="0">
                <a:cs typeface="Times New Roman" panose="02020603050405020304" pitchFamily="18" charset="0"/>
              </a:rPr>
              <a:t>. coop.</a:t>
            </a:r>
          </a:p>
          <a:p>
            <a:pPr>
              <a:lnSpc>
                <a:spcPct val="107000"/>
              </a:lnSpc>
              <a:spcBef>
                <a:spcPts val="800"/>
              </a:spcBef>
              <a:spcAft>
                <a:spcPts val="0"/>
              </a:spcAft>
            </a:pPr>
            <a:r>
              <a:rPr lang="it-IT" sz="3200" dirty="0">
                <a:solidFill>
                  <a:srgbClr val="FF0000"/>
                </a:solidFill>
                <a:ea typeface="Calibri" panose="020F0502020204030204" pitchFamily="34" charset="0"/>
                <a:cs typeface="Times New Roman" panose="02020603050405020304" pitchFamily="18" charset="0"/>
              </a:rPr>
              <a:t>Progetto grafico:</a:t>
            </a:r>
            <a:endParaRPr lang="it-IT" sz="3200" dirty="0">
              <a:ea typeface="Calibri" panose="020F0502020204030204" pitchFamily="34" charset="0"/>
              <a:cs typeface="Times New Roman" panose="02020603050405020304" pitchFamily="18" charset="0"/>
            </a:endParaRPr>
          </a:p>
          <a:p>
            <a:pPr>
              <a:lnSpc>
                <a:spcPct val="107000"/>
              </a:lnSpc>
              <a:spcBef>
                <a:spcPts val="300"/>
              </a:spcBef>
              <a:spcAft>
                <a:spcPts val="0"/>
              </a:spcAft>
            </a:pPr>
            <a:r>
              <a:rPr lang="it-IT" sz="2400" dirty="0">
                <a:ea typeface="Calibri" panose="020F0502020204030204" pitchFamily="34" charset="0"/>
                <a:cs typeface="Times New Roman" panose="02020603050405020304" pitchFamily="18" charset="0"/>
              </a:rPr>
              <a:t>BLACKLEMON s.r.l.</a:t>
            </a:r>
            <a:endParaRPr lang="it-IT"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19605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descr="object 2">
            <a:extLst>
              <a:ext uri="{FF2B5EF4-FFF2-40B4-BE49-F238E27FC236}">
                <a16:creationId xmlns:a16="http://schemas.microsoft.com/office/drawing/2014/main" id="{CB25AE8E-E526-4440-88EC-FFC8F9830A02}"/>
              </a:ext>
            </a:extLst>
          </p:cNvPr>
          <p:cNvSpPr>
            <a:spLocks/>
          </p:cNvSpPr>
          <p:nvPr/>
        </p:nvSpPr>
        <p:spPr bwMode="auto">
          <a:xfrm>
            <a:off x="5334000" y="6861175"/>
            <a:ext cx="13714413" cy="6858000"/>
          </a:xfrm>
          <a:custGeom>
            <a:avLst/>
            <a:gdLst>
              <a:gd name="T0" fmla="*/ 2147483646 w 21600"/>
              <a:gd name="T1" fmla="*/ 1088707500 h 21600"/>
              <a:gd name="T2" fmla="*/ 2147483646 w 21600"/>
              <a:gd name="T3" fmla="*/ 1088707500 h 21600"/>
              <a:gd name="T4" fmla="*/ 2147483646 w 21600"/>
              <a:gd name="T5" fmla="*/ 1088707500 h 21600"/>
              <a:gd name="T6" fmla="*/ 2147483646 w 21600"/>
              <a:gd name="T7" fmla="*/ 1088707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21600"/>
                </a:lnTo>
                <a:lnTo>
                  <a:pt x="21600" y="21600"/>
                </a:lnTo>
                <a:lnTo>
                  <a:pt x="10800" y="0"/>
                </a:lnTo>
                <a:close/>
              </a:path>
            </a:pathLst>
          </a:custGeom>
          <a:solidFill>
            <a:srgbClr val="B32C2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63" name="Text Box 2" descr="object 3">
            <a:extLst>
              <a:ext uri="{FF2B5EF4-FFF2-40B4-BE49-F238E27FC236}">
                <a16:creationId xmlns:a16="http://schemas.microsoft.com/office/drawing/2014/main" id="{DE75553E-3EA7-49A7-A27D-2E84CA41618F}"/>
              </a:ext>
            </a:extLst>
          </p:cNvPr>
          <p:cNvSpPr txBox="1">
            <a:spLocks/>
          </p:cNvSpPr>
          <p:nvPr/>
        </p:nvSpPr>
        <p:spPr bwMode="auto">
          <a:xfrm>
            <a:off x="7707313" y="1901825"/>
            <a:ext cx="90011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tabLst>
                <a:tab pos="1676400" algn="l"/>
                <a:tab pos="5270500" algn="l"/>
                <a:tab pos="5892800" algn="l"/>
                <a:tab pos="73660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spcBef>
                <a:spcPts val="100"/>
              </a:spcBef>
            </a:pPr>
            <a:r>
              <a:rPr lang="it-IT" altLang="it-IT" sz="3000">
                <a:solidFill>
                  <a:srgbClr val="231F20"/>
                </a:solidFill>
                <a:latin typeface="Gotham Book" charset="0"/>
                <a:sym typeface="Gotham Book" charset="0"/>
              </a:rPr>
              <a:t>PIANO	TERRITORIALE	DI	AREA	VASTA</a:t>
            </a:r>
          </a:p>
        </p:txBody>
      </p:sp>
      <p:grpSp>
        <p:nvGrpSpPr>
          <p:cNvPr id="15364" name="Group 3">
            <a:extLst>
              <a:ext uri="{FF2B5EF4-FFF2-40B4-BE49-F238E27FC236}">
                <a16:creationId xmlns:a16="http://schemas.microsoft.com/office/drawing/2014/main" id="{7E076C3F-7974-4710-A09B-32A1C11E2FBF}"/>
              </a:ext>
            </a:extLst>
          </p:cNvPr>
          <p:cNvGrpSpPr>
            <a:grpSpLocks/>
          </p:cNvGrpSpPr>
          <p:nvPr/>
        </p:nvGrpSpPr>
        <p:grpSpPr bwMode="auto">
          <a:xfrm>
            <a:off x="10934700" y="3313113"/>
            <a:ext cx="5137150" cy="1446212"/>
            <a:chOff x="0" y="0"/>
            <a:chExt cx="5135905" cy="1447267"/>
          </a:xfrm>
        </p:grpSpPr>
        <p:sp>
          <p:nvSpPr>
            <p:cNvPr id="15385" name="AutoShape 4">
              <a:extLst>
                <a:ext uri="{FF2B5EF4-FFF2-40B4-BE49-F238E27FC236}">
                  <a16:creationId xmlns:a16="http://schemas.microsoft.com/office/drawing/2014/main" id="{8B21CDD3-36CB-4BDF-9870-584B01B57145}"/>
                </a:ext>
              </a:extLst>
            </p:cNvPr>
            <p:cNvSpPr>
              <a:spLocks/>
            </p:cNvSpPr>
            <p:nvPr/>
          </p:nvSpPr>
          <p:spPr bwMode="auto">
            <a:xfrm>
              <a:off x="0" y="4097"/>
              <a:ext cx="1207909" cy="1443170"/>
            </a:xfrm>
            <a:custGeom>
              <a:avLst/>
              <a:gdLst>
                <a:gd name="T0" fmla="*/ 33774198 w 21600"/>
                <a:gd name="T1" fmla="*/ 48211566 h 21600"/>
                <a:gd name="T2" fmla="*/ 33774198 w 21600"/>
                <a:gd name="T3" fmla="*/ 48211566 h 21600"/>
                <a:gd name="T4" fmla="*/ 33774198 w 21600"/>
                <a:gd name="T5" fmla="*/ 48211566 h 21600"/>
                <a:gd name="T6" fmla="*/ 33774198 w 21600"/>
                <a:gd name="T7" fmla="*/ 4821156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7919"/>
                  </a:moveTo>
                  <a:lnTo>
                    <a:pt x="21549" y="6748"/>
                  </a:lnTo>
                  <a:lnTo>
                    <a:pt x="21299" y="5595"/>
                  </a:lnTo>
                  <a:lnTo>
                    <a:pt x="20850" y="4485"/>
                  </a:lnTo>
                  <a:lnTo>
                    <a:pt x="20202" y="3443"/>
                  </a:lnTo>
                  <a:lnTo>
                    <a:pt x="19356" y="2494"/>
                  </a:lnTo>
                  <a:lnTo>
                    <a:pt x="18311" y="1662"/>
                  </a:lnTo>
                  <a:lnTo>
                    <a:pt x="17068" y="972"/>
                  </a:lnTo>
                  <a:lnTo>
                    <a:pt x="15627" y="448"/>
                  </a:lnTo>
                  <a:lnTo>
                    <a:pt x="14831" y="257"/>
                  </a:lnTo>
                  <a:lnTo>
                    <a:pt x="13987" y="116"/>
                  </a:lnTo>
                  <a:lnTo>
                    <a:pt x="13092" y="29"/>
                  </a:lnTo>
                  <a:lnTo>
                    <a:pt x="12148" y="0"/>
                  </a:lnTo>
                  <a:lnTo>
                    <a:pt x="1104" y="30"/>
                  </a:lnTo>
                  <a:lnTo>
                    <a:pt x="0" y="30"/>
                  </a:lnTo>
                  <a:lnTo>
                    <a:pt x="0" y="21600"/>
                  </a:lnTo>
                  <a:lnTo>
                    <a:pt x="4860" y="21600"/>
                  </a:lnTo>
                  <a:lnTo>
                    <a:pt x="4860" y="3882"/>
                  </a:lnTo>
                  <a:lnTo>
                    <a:pt x="12148" y="3882"/>
                  </a:lnTo>
                  <a:lnTo>
                    <a:pt x="13030" y="3938"/>
                  </a:lnTo>
                  <a:lnTo>
                    <a:pt x="14517" y="4347"/>
                  </a:lnTo>
                  <a:lnTo>
                    <a:pt x="15633" y="5076"/>
                  </a:lnTo>
                  <a:lnTo>
                    <a:pt x="16379" y="6035"/>
                  </a:lnTo>
                  <a:lnTo>
                    <a:pt x="16754" y="7132"/>
                  </a:lnTo>
                  <a:lnTo>
                    <a:pt x="16802" y="7703"/>
                  </a:lnTo>
                  <a:lnTo>
                    <a:pt x="16756" y="8274"/>
                  </a:lnTo>
                  <a:lnTo>
                    <a:pt x="16387" y="9371"/>
                  </a:lnTo>
                  <a:lnTo>
                    <a:pt x="15643" y="10330"/>
                  </a:lnTo>
                  <a:lnTo>
                    <a:pt x="14526" y="11060"/>
                  </a:lnTo>
                  <a:lnTo>
                    <a:pt x="13035" y="11469"/>
                  </a:lnTo>
                  <a:lnTo>
                    <a:pt x="12148" y="11524"/>
                  </a:lnTo>
                  <a:lnTo>
                    <a:pt x="9233" y="11524"/>
                  </a:lnTo>
                  <a:lnTo>
                    <a:pt x="9233" y="15252"/>
                  </a:lnTo>
                  <a:lnTo>
                    <a:pt x="12148" y="15252"/>
                  </a:lnTo>
                  <a:lnTo>
                    <a:pt x="13095" y="15223"/>
                  </a:lnTo>
                  <a:lnTo>
                    <a:pt x="13992" y="15136"/>
                  </a:lnTo>
                  <a:lnTo>
                    <a:pt x="14838" y="14995"/>
                  </a:lnTo>
                  <a:lnTo>
                    <a:pt x="15635" y="14804"/>
                  </a:lnTo>
                  <a:lnTo>
                    <a:pt x="17078" y="14280"/>
                  </a:lnTo>
                  <a:lnTo>
                    <a:pt x="18322" y="13590"/>
                  </a:lnTo>
                  <a:lnTo>
                    <a:pt x="19366" y="12758"/>
                  </a:lnTo>
                  <a:lnTo>
                    <a:pt x="20211" y="11809"/>
                  </a:lnTo>
                  <a:lnTo>
                    <a:pt x="20857" y="10767"/>
                  </a:lnTo>
                  <a:lnTo>
                    <a:pt x="21303" y="9657"/>
                  </a:lnTo>
                  <a:lnTo>
                    <a:pt x="21551" y="8504"/>
                  </a:lnTo>
                  <a:lnTo>
                    <a:pt x="21600" y="7919"/>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86" name="AutoShape 5">
              <a:extLst>
                <a:ext uri="{FF2B5EF4-FFF2-40B4-BE49-F238E27FC236}">
                  <a16:creationId xmlns:a16="http://schemas.microsoft.com/office/drawing/2014/main" id="{8AA6E5CF-7478-46B9-BA4A-1E0733D1FC26}"/>
                </a:ext>
              </a:extLst>
            </p:cNvPr>
            <p:cNvSpPr>
              <a:spLocks/>
            </p:cNvSpPr>
            <p:nvPr/>
          </p:nvSpPr>
          <p:spPr bwMode="auto">
            <a:xfrm>
              <a:off x="1204642" y="6145"/>
              <a:ext cx="1361855" cy="1441122"/>
            </a:xfrm>
            <a:custGeom>
              <a:avLst/>
              <a:gdLst>
                <a:gd name="T0" fmla="*/ 42931722 w 21600"/>
                <a:gd name="T1" fmla="*/ 48074829 h 21600"/>
                <a:gd name="T2" fmla="*/ 42931722 w 21600"/>
                <a:gd name="T3" fmla="*/ 48074829 h 21600"/>
                <a:gd name="T4" fmla="*/ 42931722 w 21600"/>
                <a:gd name="T5" fmla="*/ 48074829 h 21600"/>
                <a:gd name="T6" fmla="*/ 42931722 w 21600"/>
                <a:gd name="T7" fmla="*/ 4807482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0" y="0"/>
                  </a:lnTo>
                  <a:lnTo>
                    <a:pt x="0" y="3703"/>
                  </a:lnTo>
                  <a:lnTo>
                    <a:pt x="6788" y="3703"/>
                  </a:lnTo>
                  <a:lnTo>
                    <a:pt x="7511" y="3841"/>
                  </a:lnTo>
                  <a:lnTo>
                    <a:pt x="8101" y="4217"/>
                  </a:lnTo>
                  <a:lnTo>
                    <a:pt x="8499" y="4775"/>
                  </a:lnTo>
                  <a:lnTo>
                    <a:pt x="8645" y="5458"/>
                  </a:lnTo>
                  <a:lnTo>
                    <a:pt x="8645" y="21600"/>
                  </a:lnTo>
                  <a:lnTo>
                    <a:pt x="12955" y="21600"/>
                  </a:lnTo>
                  <a:lnTo>
                    <a:pt x="12955" y="5458"/>
                  </a:lnTo>
                  <a:lnTo>
                    <a:pt x="13102" y="4775"/>
                  </a:lnTo>
                  <a:lnTo>
                    <a:pt x="13499" y="4217"/>
                  </a:lnTo>
                  <a:lnTo>
                    <a:pt x="14089" y="3841"/>
                  </a:lnTo>
                  <a:lnTo>
                    <a:pt x="14812" y="3703"/>
                  </a:lnTo>
                  <a:lnTo>
                    <a:pt x="21600" y="3703"/>
                  </a:lnTo>
                  <a:lnTo>
                    <a:pt x="21600"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87" name="AutoShape 6">
              <a:extLst>
                <a:ext uri="{FF2B5EF4-FFF2-40B4-BE49-F238E27FC236}">
                  <a16:creationId xmlns:a16="http://schemas.microsoft.com/office/drawing/2014/main" id="{5A1D9447-6E40-4016-8CB1-518A9BE8E508}"/>
                </a:ext>
              </a:extLst>
            </p:cNvPr>
            <p:cNvSpPr>
              <a:spLocks/>
            </p:cNvSpPr>
            <p:nvPr/>
          </p:nvSpPr>
          <p:spPr bwMode="auto">
            <a:xfrm>
              <a:off x="2313630" y="6145"/>
              <a:ext cx="1589335" cy="1441122"/>
            </a:xfrm>
            <a:custGeom>
              <a:avLst/>
              <a:gdLst>
                <a:gd name="T0" fmla="*/ 58471929 w 21600"/>
                <a:gd name="T1" fmla="*/ 48074829 h 21600"/>
                <a:gd name="T2" fmla="*/ 58471929 w 21600"/>
                <a:gd name="T3" fmla="*/ 48074829 h 21600"/>
                <a:gd name="T4" fmla="*/ 58471929 w 21600"/>
                <a:gd name="T5" fmla="*/ 48074829 h 21600"/>
                <a:gd name="T6" fmla="*/ 58471929 w 21600"/>
                <a:gd name="T7" fmla="*/ 4807482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3639" y="2027"/>
                  </a:lnTo>
                  <a:lnTo>
                    <a:pt x="13269" y="1342"/>
                  </a:lnTo>
                  <a:lnTo>
                    <a:pt x="12776" y="781"/>
                  </a:lnTo>
                  <a:lnTo>
                    <a:pt x="12184" y="358"/>
                  </a:lnTo>
                  <a:lnTo>
                    <a:pt x="11518" y="92"/>
                  </a:lnTo>
                  <a:lnTo>
                    <a:pt x="10800" y="0"/>
                  </a:lnTo>
                  <a:lnTo>
                    <a:pt x="10082" y="92"/>
                  </a:lnTo>
                  <a:lnTo>
                    <a:pt x="9416" y="358"/>
                  </a:lnTo>
                  <a:lnTo>
                    <a:pt x="8824" y="781"/>
                  </a:lnTo>
                  <a:lnTo>
                    <a:pt x="8331" y="1342"/>
                  </a:lnTo>
                  <a:lnTo>
                    <a:pt x="7961" y="2027"/>
                  </a:lnTo>
                  <a:lnTo>
                    <a:pt x="0" y="21600"/>
                  </a:lnTo>
                  <a:lnTo>
                    <a:pt x="1968" y="21600"/>
                  </a:lnTo>
                  <a:lnTo>
                    <a:pt x="2691" y="21506"/>
                  </a:lnTo>
                  <a:lnTo>
                    <a:pt x="3362" y="21237"/>
                  </a:lnTo>
                  <a:lnTo>
                    <a:pt x="3956" y="20809"/>
                  </a:lnTo>
                  <a:lnTo>
                    <a:pt x="4449" y="20240"/>
                  </a:lnTo>
                  <a:lnTo>
                    <a:pt x="4817" y="19548"/>
                  </a:lnTo>
                  <a:lnTo>
                    <a:pt x="8398" y="10549"/>
                  </a:lnTo>
                  <a:lnTo>
                    <a:pt x="10800" y="4537"/>
                  </a:lnTo>
                  <a:lnTo>
                    <a:pt x="16755" y="19545"/>
                  </a:lnTo>
                  <a:lnTo>
                    <a:pt x="17123" y="20238"/>
                  </a:lnTo>
                  <a:lnTo>
                    <a:pt x="17616" y="20807"/>
                  </a:lnTo>
                  <a:lnTo>
                    <a:pt x="18211" y="21236"/>
                  </a:lnTo>
                  <a:lnTo>
                    <a:pt x="18882" y="21506"/>
                  </a:lnTo>
                  <a:lnTo>
                    <a:pt x="19605" y="21600"/>
                  </a:lnTo>
                  <a:lnTo>
                    <a:pt x="21600" y="2160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88" name="AutoShape 7">
              <a:extLst>
                <a:ext uri="{FF2B5EF4-FFF2-40B4-BE49-F238E27FC236}">
                  <a16:creationId xmlns:a16="http://schemas.microsoft.com/office/drawing/2014/main" id="{A950F9E3-A5E1-47B0-849F-E532DB1702F2}"/>
                </a:ext>
              </a:extLst>
            </p:cNvPr>
            <p:cNvSpPr>
              <a:spLocks/>
            </p:cNvSpPr>
            <p:nvPr/>
          </p:nvSpPr>
          <p:spPr bwMode="auto">
            <a:xfrm>
              <a:off x="3655674" y="0"/>
              <a:ext cx="1480231" cy="1447267"/>
            </a:xfrm>
            <a:custGeom>
              <a:avLst/>
              <a:gdLst>
                <a:gd name="T0" fmla="*/ 50719567 w 21600"/>
                <a:gd name="T1" fmla="*/ 48485723 h 21600"/>
                <a:gd name="T2" fmla="*/ 50719567 w 21600"/>
                <a:gd name="T3" fmla="*/ 48485723 h 21600"/>
                <a:gd name="T4" fmla="*/ 50719567 w 21600"/>
                <a:gd name="T5" fmla="*/ 48485723 h 21600"/>
                <a:gd name="T6" fmla="*/ 50719567 w 21600"/>
                <a:gd name="T7" fmla="*/ 484857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8141" y="0"/>
                  </a:lnTo>
                  <a:lnTo>
                    <a:pt x="17710" y="67"/>
                  </a:lnTo>
                  <a:lnTo>
                    <a:pt x="17326" y="258"/>
                  </a:lnTo>
                  <a:lnTo>
                    <a:pt x="17014" y="554"/>
                  </a:lnTo>
                  <a:lnTo>
                    <a:pt x="16796" y="941"/>
                  </a:lnTo>
                  <a:lnTo>
                    <a:pt x="12133" y="13201"/>
                  </a:lnTo>
                  <a:lnTo>
                    <a:pt x="11715" y="13804"/>
                  </a:lnTo>
                  <a:lnTo>
                    <a:pt x="11116" y="14105"/>
                  </a:lnTo>
                  <a:lnTo>
                    <a:pt x="10457" y="14104"/>
                  </a:lnTo>
                  <a:lnTo>
                    <a:pt x="9859" y="13802"/>
                  </a:lnTo>
                  <a:lnTo>
                    <a:pt x="9442" y="13199"/>
                  </a:lnTo>
                  <a:lnTo>
                    <a:pt x="4803" y="943"/>
                  </a:lnTo>
                  <a:lnTo>
                    <a:pt x="4586" y="556"/>
                  </a:lnTo>
                  <a:lnTo>
                    <a:pt x="4273" y="258"/>
                  </a:lnTo>
                  <a:lnTo>
                    <a:pt x="3889" y="67"/>
                  </a:lnTo>
                  <a:lnTo>
                    <a:pt x="3457" y="0"/>
                  </a:lnTo>
                  <a:lnTo>
                    <a:pt x="0" y="0"/>
                  </a:lnTo>
                  <a:lnTo>
                    <a:pt x="8742" y="21600"/>
                  </a:lnTo>
                  <a:lnTo>
                    <a:pt x="12858" y="21600"/>
                  </a:lnTo>
                  <a:lnTo>
                    <a:pt x="21600"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grpSp>
      <p:sp>
        <p:nvSpPr>
          <p:cNvPr id="15365" name="AutoShape 8" descr="object 5">
            <a:extLst>
              <a:ext uri="{FF2B5EF4-FFF2-40B4-BE49-F238E27FC236}">
                <a16:creationId xmlns:a16="http://schemas.microsoft.com/office/drawing/2014/main" id="{F8F57120-0D15-41C1-9915-D248667477F8}"/>
              </a:ext>
            </a:extLst>
          </p:cNvPr>
          <p:cNvSpPr>
            <a:spLocks/>
          </p:cNvSpPr>
          <p:nvPr/>
        </p:nvSpPr>
        <p:spPr bwMode="auto">
          <a:xfrm>
            <a:off x="12155488" y="5043488"/>
            <a:ext cx="306387" cy="352425"/>
          </a:xfrm>
          <a:custGeom>
            <a:avLst/>
            <a:gdLst>
              <a:gd name="T0" fmla="*/ 2172993 w 21600"/>
              <a:gd name="T1" fmla="*/ 2875086 h 21600"/>
              <a:gd name="T2" fmla="*/ 2172993 w 21600"/>
              <a:gd name="T3" fmla="*/ 2875086 h 21600"/>
              <a:gd name="T4" fmla="*/ 2172993 w 21600"/>
              <a:gd name="T5" fmla="*/ 2875086 h 21600"/>
              <a:gd name="T6" fmla="*/ 2172993 w 21600"/>
              <a:gd name="T7" fmla="*/ 287508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81" y="0"/>
                </a:moveTo>
                <a:lnTo>
                  <a:pt x="7974" y="616"/>
                </a:lnTo>
                <a:lnTo>
                  <a:pt x="4436" y="2284"/>
                </a:lnTo>
                <a:lnTo>
                  <a:pt x="1943" y="4735"/>
                </a:lnTo>
                <a:lnTo>
                  <a:pt x="472" y="7703"/>
                </a:lnTo>
                <a:lnTo>
                  <a:pt x="0" y="10917"/>
                </a:lnTo>
                <a:lnTo>
                  <a:pt x="475" y="14096"/>
                </a:lnTo>
                <a:lnTo>
                  <a:pt x="1904" y="17004"/>
                </a:lnTo>
                <a:lnTo>
                  <a:pt x="4353" y="19391"/>
                </a:lnTo>
                <a:lnTo>
                  <a:pt x="7890" y="21006"/>
                </a:lnTo>
                <a:lnTo>
                  <a:pt x="12581" y="21600"/>
                </a:lnTo>
                <a:lnTo>
                  <a:pt x="15091" y="21414"/>
                </a:lnTo>
                <a:lnTo>
                  <a:pt x="17459" y="20849"/>
                </a:lnTo>
                <a:lnTo>
                  <a:pt x="19642" y="19889"/>
                </a:lnTo>
                <a:lnTo>
                  <a:pt x="21600" y="18521"/>
                </a:lnTo>
                <a:lnTo>
                  <a:pt x="18548" y="15829"/>
                </a:lnTo>
                <a:lnTo>
                  <a:pt x="17248" y="16732"/>
                </a:lnTo>
                <a:lnTo>
                  <a:pt x="15755" y="17390"/>
                </a:lnTo>
                <a:lnTo>
                  <a:pt x="14166" y="17793"/>
                </a:lnTo>
                <a:lnTo>
                  <a:pt x="12581" y="17930"/>
                </a:lnTo>
                <a:lnTo>
                  <a:pt x="8834" y="17317"/>
                </a:lnTo>
                <a:lnTo>
                  <a:pt x="6307" y="15711"/>
                </a:lnTo>
                <a:lnTo>
                  <a:pt x="4875" y="13461"/>
                </a:lnTo>
                <a:lnTo>
                  <a:pt x="4409" y="10917"/>
                </a:lnTo>
                <a:lnTo>
                  <a:pt x="4865" y="8334"/>
                </a:lnTo>
                <a:lnTo>
                  <a:pt x="6333" y="6025"/>
                </a:lnTo>
                <a:lnTo>
                  <a:pt x="8882" y="4365"/>
                </a:lnTo>
                <a:lnTo>
                  <a:pt x="12581" y="3728"/>
                </a:lnTo>
                <a:lnTo>
                  <a:pt x="14129" y="3846"/>
                </a:lnTo>
                <a:lnTo>
                  <a:pt x="15636" y="4205"/>
                </a:lnTo>
                <a:lnTo>
                  <a:pt x="17048" y="4814"/>
                </a:lnTo>
                <a:lnTo>
                  <a:pt x="18311" y="5681"/>
                </a:lnTo>
                <a:lnTo>
                  <a:pt x="21295" y="3166"/>
                </a:lnTo>
                <a:lnTo>
                  <a:pt x="19356" y="1785"/>
                </a:lnTo>
                <a:lnTo>
                  <a:pt x="17230" y="795"/>
                </a:lnTo>
                <a:lnTo>
                  <a:pt x="14958" y="199"/>
                </a:lnTo>
                <a:lnTo>
                  <a:pt x="12581"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66" name="Rectangle 9" descr="object 6">
            <a:extLst>
              <a:ext uri="{FF2B5EF4-FFF2-40B4-BE49-F238E27FC236}">
                <a16:creationId xmlns:a16="http://schemas.microsoft.com/office/drawing/2014/main" id="{4ACBFE44-4D02-4E5F-8016-A5CE63C29383}"/>
              </a:ext>
            </a:extLst>
          </p:cNvPr>
          <p:cNvSpPr>
            <a:spLocks/>
          </p:cNvSpPr>
          <p:nvPr/>
        </p:nvSpPr>
        <p:spPr bwMode="auto">
          <a:xfrm>
            <a:off x="12642850" y="5197475"/>
            <a:ext cx="252413" cy="198438"/>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it-IT" altLang="it-IT"/>
          </a:p>
        </p:txBody>
      </p:sp>
      <p:sp>
        <p:nvSpPr>
          <p:cNvPr id="15367" name="Rectangle 10" descr="object 7">
            <a:extLst>
              <a:ext uri="{FF2B5EF4-FFF2-40B4-BE49-F238E27FC236}">
                <a16:creationId xmlns:a16="http://schemas.microsoft.com/office/drawing/2014/main" id="{55C89B0B-CEE4-4FED-B377-F967B0C041CA}"/>
              </a:ext>
            </a:extLst>
          </p:cNvPr>
          <p:cNvSpPr>
            <a:spLocks/>
          </p:cNvSpPr>
          <p:nvPr/>
        </p:nvSpPr>
        <p:spPr bwMode="auto">
          <a:xfrm>
            <a:off x="12642850" y="5057775"/>
            <a:ext cx="252413" cy="61913"/>
          </a:xfrm>
          <a:prstGeom prst="rect">
            <a:avLst/>
          </a:prstGeom>
          <a:solidFill>
            <a:srgbClr val="231F2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it-IT" altLang="it-IT"/>
          </a:p>
        </p:txBody>
      </p:sp>
      <p:sp>
        <p:nvSpPr>
          <p:cNvPr id="15368" name="Rectangle 11" descr="object 8">
            <a:extLst>
              <a:ext uri="{FF2B5EF4-FFF2-40B4-BE49-F238E27FC236}">
                <a16:creationId xmlns:a16="http://schemas.microsoft.com/office/drawing/2014/main" id="{67CFD737-8756-44BB-9187-84C02EB67E19}"/>
              </a:ext>
            </a:extLst>
          </p:cNvPr>
          <p:cNvSpPr>
            <a:spLocks/>
          </p:cNvSpPr>
          <p:nvPr/>
        </p:nvSpPr>
        <p:spPr bwMode="auto">
          <a:xfrm>
            <a:off x="11401425" y="5057775"/>
            <a:ext cx="63500" cy="338138"/>
          </a:xfrm>
          <a:prstGeom prst="rect">
            <a:avLst/>
          </a:prstGeom>
          <a:solidFill>
            <a:srgbClr val="231F2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it-IT" altLang="it-IT"/>
          </a:p>
        </p:txBody>
      </p:sp>
      <p:sp>
        <p:nvSpPr>
          <p:cNvPr id="15369" name="AutoShape 12" descr="object 9">
            <a:extLst>
              <a:ext uri="{FF2B5EF4-FFF2-40B4-BE49-F238E27FC236}">
                <a16:creationId xmlns:a16="http://schemas.microsoft.com/office/drawing/2014/main" id="{45509247-D25F-4199-919C-CA9CFEDE1C0C}"/>
              </a:ext>
            </a:extLst>
          </p:cNvPr>
          <p:cNvSpPr>
            <a:spLocks/>
          </p:cNvSpPr>
          <p:nvPr/>
        </p:nvSpPr>
        <p:spPr bwMode="auto">
          <a:xfrm>
            <a:off x="13101638" y="5057775"/>
            <a:ext cx="280987" cy="338138"/>
          </a:xfrm>
          <a:custGeom>
            <a:avLst/>
            <a:gdLst>
              <a:gd name="T0" fmla="*/ 1827638 w 21600"/>
              <a:gd name="T1" fmla="*/ 2646697 h 21600"/>
              <a:gd name="T2" fmla="*/ 1827638 w 21600"/>
              <a:gd name="T3" fmla="*/ 2646697 h 21600"/>
              <a:gd name="T4" fmla="*/ 1827638 w 21600"/>
              <a:gd name="T5" fmla="*/ 2646697 h 21600"/>
              <a:gd name="T6" fmla="*/ 1827638 w 21600"/>
              <a:gd name="T7" fmla="*/ 264669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6701" y="0"/>
                </a:lnTo>
                <a:lnTo>
                  <a:pt x="16701" y="9058"/>
                </a:lnTo>
                <a:lnTo>
                  <a:pt x="16346" y="9962"/>
                </a:lnTo>
                <a:lnTo>
                  <a:pt x="15483" y="10478"/>
                </a:lnTo>
                <a:lnTo>
                  <a:pt x="14421" y="10517"/>
                </a:lnTo>
                <a:lnTo>
                  <a:pt x="13466" y="9991"/>
                </a:lnTo>
                <a:lnTo>
                  <a:pt x="3971" y="31"/>
                </a:lnTo>
                <a:lnTo>
                  <a:pt x="0" y="31"/>
                </a:lnTo>
                <a:lnTo>
                  <a:pt x="0" y="21569"/>
                </a:lnTo>
                <a:lnTo>
                  <a:pt x="4900" y="21569"/>
                </a:lnTo>
                <a:lnTo>
                  <a:pt x="4900" y="11426"/>
                </a:lnTo>
                <a:lnTo>
                  <a:pt x="5257" y="10519"/>
                </a:lnTo>
                <a:lnTo>
                  <a:pt x="6124" y="10004"/>
                </a:lnTo>
                <a:lnTo>
                  <a:pt x="7190" y="9970"/>
                </a:lnTo>
                <a:lnTo>
                  <a:pt x="8144" y="10503"/>
                </a:lnTo>
                <a:lnTo>
                  <a:pt x="18556" y="21600"/>
                </a:lnTo>
                <a:lnTo>
                  <a:pt x="18556" y="21569"/>
                </a:lnTo>
                <a:lnTo>
                  <a:pt x="21600" y="21569"/>
                </a:lnTo>
                <a:lnTo>
                  <a:pt x="21600"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70" name="AutoShape 13" descr="object 10">
            <a:extLst>
              <a:ext uri="{FF2B5EF4-FFF2-40B4-BE49-F238E27FC236}">
                <a16:creationId xmlns:a16="http://schemas.microsoft.com/office/drawing/2014/main" id="{19490A11-451C-4073-92DA-E7D53135876B}"/>
              </a:ext>
            </a:extLst>
          </p:cNvPr>
          <p:cNvSpPr>
            <a:spLocks/>
          </p:cNvSpPr>
          <p:nvPr/>
        </p:nvSpPr>
        <p:spPr bwMode="auto">
          <a:xfrm>
            <a:off x="13587413" y="5057775"/>
            <a:ext cx="263525" cy="338138"/>
          </a:xfrm>
          <a:custGeom>
            <a:avLst/>
            <a:gdLst>
              <a:gd name="T0" fmla="*/ 1607539 w 21600"/>
              <a:gd name="T1" fmla="*/ 2646697 h 21600"/>
              <a:gd name="T2" fmla="*/ 1607539 w 21600"/>
              <a:gd name="T3" fmla="*/ 2646697 h 21600"/>
              <a:gd name="T4" fmla="*/ 1607539 w 21600"/>
              <a:gd name="T5" fmla="*/ 2646697 h 21600"/>
              <a:gd name="T6" fmla="*/ 1607539 w 21600"/>
              <a:gd name="T7" fmla="*/ 264669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355" y="0"/>
                </a:lnTo>
                <a:lnTo>
                  <a:pt x="355" y="3826"/>
                </a:lnTo>
                <a:lnTo>
                  <a:pt x="9935" y="3826"/>
                </a:lnTo>
                <a:lnTo>
                  <a:pt x="11066" y="4079"/>
                </a:lnTo>
                <a:lnTo>
                  <a:pt x="11809" y="4718"/>
                </a:lnTo>
                <a:lnTo>
                  <a:pt x="12045" y="5561"/>
                </a:lnTo>
                <a:lnTo>
                  <a:pt x="11655" y="6428"/>
                </a:lnTo>
                <a:lnTo>
                  <a:pt x="0" y="19255"/>
                </a:lnTo>
                <a:lnTo>
                  <a:pt x="0" y="21600"/>
                </a:lnTo>
                <a:lnTo>
                  <a:pt x="21600" y="21600"/>
                </a:lnTo>
                <a:lnTo>
                  <a:pt x="21600" y="17742"/>
                </a:lnTo>
                <a:lnTo>
                  <a:pt x="11341" y="17742"/>
                </a:lnTo>
                <a:lnTo>
                  <a:pt x="10212" y="17489"/>
                </a:lnTo>
                <a:lnTo>
                  <a:pt x="9469" y="16851"/>
                </a:lnTo>
                <a:lnTo>
                  <a:pt x="9232" y="16009"/>
                </a:lnTo>
                <a:lnTo>
                  <a:pt x="9621" y="15142"/>
                </a:lnTo>
                <a:lnTo>
                  <a:pt x="21600" y="1913"/>
                </a:lnTo>
                <a:lnTo>
                  <a:pt x="21600"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71" name="AutoShape 14" descr="object 11">
            <a:extLst>
              <a:ext uri="{FF2B5EF4-FFF2-40B4-BE49-F238E27FC236}">
                <a16:creationId xmlns:a16="http://schemas.microsoft.com/office/drawing/2014/main" id="{180062BA-EC59-4D02-9A6B-86607D2F5B49}"/>
              </a:ext>
            </a:extLst>
          </p:cNvPr>
          <p:cNvSpPr>
            <a:spLocks/>
          </p:cNvSpPr>
          <p:nvPr/>
        </p:nvSpPr>
        <p:spPr bwMode="auto">
          <a:xfrm>
            <a:off x="11658600" y="5057775"/>
            <a:ext cx="371475" cy="338138"/>
          </a:xfrm>
          <a:custGeom>
            <a:avLst/>
            <a:gdLst>
              <a:gd name="T0" fmla="*/ 3194307 w 21600"/>
              <a:gd name="T1" fmla="*/ 2646697 h 21600"/>
              <a:gd name="T2" fmla="*/ 3194307 w 21600"/>
              <a:gd name="T3" fmla="*/ 2646697 h 21600"/>
              <a:gd name="T4" fmla="*/ 3194307 w 21600"/>
              <a:gd name="T5" fmla="*/ 2646697 h 21600"/>
              <a:gd name="T6" fmla="*/ 3194307 w 21600"/>
              <a:gd name="T7" fmla="*/ 264669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7961" y="2027"/>
                </a:lnTo>
                <a:lnTo>
                  <a:pt x="0" y="21600"/>
                </a:lnTo>
                <a:lnTo>
                  <a:pt x="1969" y="21600"/>
                </a:lnTo>
                <a:lnTo>
                  <a:pt x="4818" y="19547"/>
                </a:lnTo>
                <a:lnTo>
                  <a:pt x="10800" y="4537"/>
                </a:lnTo>
                <a:lnTo>
                  <a:pt x="16755" y="19544"/>
                </a:lnTo>
                <a:lnTo>
                  <a:pt x="17235" y="20392"/>
                </a:lnTo>
                <a:lnTo>
                  <a:pt x="17902" y="21040"/>
                </a:lnTo>
                <a:lnTo>
                  <a:pt x="18708" y="21454"/>
                </a:lnTo>
                <a:lnTo>
                  <a:pt x="19605" y="21600"/>
                </a:lnTo>
                <a:lnTo>
                  <a:pt x="21600" y="21600"/>
                </a:lnTo>
                <a:lnTo>
                  <a:pt x="13638" y="2027"/>
                </a:lnTo>
                <a:lnTo>
                  <a:pt x="13156" y="1190"/>
                </a:lnTo>
                <a:lnTo>
                  <a:pt x="12491" y="551"/>
                </a:lnTo>
                <a:lnTo>
                  <a:pt x="11690" y="143"/>
                </a:lnTo>
                <a:lnTo>
                  <a:pt x="10800"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72" name="AutoShape 15" descr="object 12">
            <a:extLst>
              <a:ext uri="{FF2B5EF4-FFF2-40B4-BE49-F238E27FC236}">
                <a16:creationId xmlns:a16="http://schemas.microsoft.com/office/drawing/2014/main" id="{15B6F5A8-DF12-45B6-93BE-28C5E7563316}"/>
              </a:ext>
            </a:extLst>
          </p:cNvPr>
          <p:cNvSpPr>
            <a:spLocks/>
          </p:cNvSpPr>
          <p:nvPr/>
        </p:nvSpPr>
        <p:spPr bwMode="auto">
          <a:xfrm>
            <a:off x="10934700" y="5057775"/>
            <a:ext cx="280988" cy="338138"/>
          </a:xfrm>
          <a:custGeom>
            <a:avLst/>
            <a:gdLst>
              <a:gd name="T0" fmla="*/ 1827645 w 21600"/>
              <a:gd name="T1" fmla="*/ 2646697 h 21600"/>
              <a:gd name="T2" fmla="*/ 1827645 w 21600"/>
              <a:gd name="T3" fmla="*/ 2646697 h 21600"/>
              <a:gd name="T4" fmla="*/ 1827645 w 21600"/>
              <a:gd name="T5" fmla="*/ 2646697 h 21600"/>
              <a:gd name="T6" fmla="*/ 1827645 w 21600"/>
              <a:gd name="T7" fmla="*/ 264669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11" y="0"/>
                </a:moveTo>
                <a:lnTo>
                  <a:pt x="0" y="31"/>
                </a:lnTo>
                <a:lnTo>
                  <a:pt x="0" y="21600"/>
                </a:lnTo>
                <a:lnTo>
                  <a:pt x="4885" y="21600"/>
                </a:lnTo>
                <a:lnTo>
                  <a:pt x="4885" y="3883"/>
                </a:lnTo>
                <a:lnTo>
                  <a:pt x="12211" y="3883"/>
                </a:lnTo>
                <a:lnTo>
                  <a:pt x="15198" y="4677"/>
                </a:lnTo>
                <a:lnTo>
                  <a:pt x="16697" y="6572"/>
                </a:lnTo>
                <a:lnTo>
                  <a:pt x="16703" y="8834"/>
                </a:lnTo>
                <a:lnTo>
                  <a:pt x="15209" y="10729"/>
                </a:lnTo>
                <a:lnTo>
                  <a:pt x="12211" y="11524"/>
                </a:lnTo>
                <a:lnTo>
                  <a:pt x="9280" y="11524"/>
                </a:lnTo>
                <a:lnTo>
                  <a:pt x="9280" y="15252"/>
                </a:lnTo>
                <a:lnTo>
                  <a:pt x="12211" y="15252"/>
                </a:lnTo>
                <a:lnTo>
                  <a:pt x="15970" y="14729"/>
                </a:lnTo>
                <a:lnTo>
                  <a:pt x="18788" y="13327"/>
                </a:lnTo>
                <a:lnTo>
                  <a:pt x="20664" y="11298"/>
                </a:lnTo>
                <a:lnTo>
                  <a:pt x="21600" y="8892"/>
                </a:lnTo>
                <a:lnTo>
                  <a:pt x="21597" y="6360"/>
                </a:lnTo>
                <a:lnTo>
                  <a:pt x="20656" y="3954"/>
                </a:lnTo>
                <a:lnTo>
                  <a:pt x="18777" y="1925"/>
                </a:lnTo>
                <a:lnTo>
                  <a:pt x="15962" y="523"/>
                </a:lnTo>
                <a:lnTo>
                  <a:pt x="12211"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73" name="AutoShape 16" descr="object 13">
            <a:extLst>
              <a:ext uri="{FF2B5EF4-FFF2-40B4-BE49-F238E27FC236}">
                <a16:creationId xmlns:a16="http://schemas.microsoft.com/office/drawing/2014/main" id="{660372D5-24C2-4D30-B6FB-816A0162C691}"/>
              </a:ext>
            </a:extLst>
          </p:cNvPr>
          <p:cNvSpPr>
            <a:spLocks/>
          </p:cNvSpPr>
          <p:nvPr/>
        </p:nvSpPr>
        <p:spPr bwMode="auto">
          <a:xfrm>
            <a:off x="14047788" y="5057775"/>
            <a:ext cx="371475" cy="338138"/>
          </a:xfrm>
          <a:custGeom>
            <a:avLst/>
            <a:gdLst>
              <a:gd name="T0" fmla="*/ 3194307 w 21600"/>
              <a:gd name="T1" fmla="*/ 2646697 h 21600"/>
              <a:gd name="T2" fmla="*/ 3194307 w 21600"/>
              <a:gd name="T3" fmla="*/ 2646697 h 21600"/>
              <a:gd name="T4" fmla="*/ 3194307 w 21600"/>
              <a:gd name="T5" fmla="*/ 2646697 h 21600"/>
              <a:gd name="T6" fmla="*/ 3194307 w 21600"/>
              <a:gd name="T7" fmla="*/ 264669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7961" y="2027"/>
                </a:lnTo>
                <a:lnTo>
                  <a:pt x="0" y="21600"/>
                </a:lnTo>
                <a:lnTo>
                  <a:pt x="1968" y="21600"/>
                </a:lnTo>
                <a:lnTo>
                  <a:pt x="4817" y="19547"/>
                </a:lnTo>
                <a:lnTo>
                  <a:pt x="10800" y="4537"/>
                </a:lnTo>
                <a:lnTo>
                  <a:pt x="16755" y="19544"/>
                </a:lnTo>
                <a:lnTo>
                  <a:pt x="17236" y="20392"/>
                </a:lnTo>
                <a:lnTo>
                  <a:pt x="17902" y="21040"/>
                </a:lnTo>
                <a:lnTo>
                  <a:pt x="18708" y="21454"/>
                </a:lnTo>
                <a:lnTo>
                  <a:pt x="19605" y="21600"/>
                </a:lnTo>
                <a:lnTo>
                  <a:pt x="21600" y="21600"/>
                </a:lnTo>
                <a:lnTo>
                  <a:pt x="13639" y="2027"/>
                </a:lnTo>
                <a:lnTo>
                  <a:pt x="13156" y="1190"/>
                </a:lnTo>
                <a:lnTo>
                  <a:pt x="12491" y="551"/>
                </a:lnTo>
                <a:lnTo>
                  <a:pt x="11690" y="143"/>
                </a:lnTo>
                <a:lnTo>
                  <a:pt x="10800" y="0"/>
                </a:lnTo>
                <a:close/>
              </a:path>
            </a:pathLst>
          </a:custGeom>
          <a:solidFill>
            <a:srgbClr val="231F2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grpSp>
        <p:nvGrpSpPr>
          <p:cNvPr id="15374" name="Group 17">
            <a:extLst>
              <a:ext uri="{FF2B5EF4-FFF2-40B4-BE49-F238E27FC236}">
                <a16:creationId xmlns:a16="http://schemas.microsoft.com/office/drawing/2014/main" id="{4944914C-5D2D-429E-B568-3D69AC40105F}"/>
              </a:ext>
            </a:extLst>
          </p:cNvPr>
          <p:cNvGrpSpPr>
            <a:grpSpLocks/>
          </p:cNvGrpSpPr>
          <p:nvPr/>
        </p:nvGrpSpPr>
        <p:grpSpPr bwMode="auto">
          <a:xfrm>
            <a:off x="8310563" y="2736850"/>
            <a:ext cx="2160587" cy="3233738"/>
            <a:chOff x="0" y="-1"/>
            <a:chExt cx="2159661" cy="3234003"/>
          </a:xfrm>
        </p:grpSpPr>
        <p:sp>
          <p:nvSpPr>
            <p:cNvPr id="15378" name="AutoShape 18" descr="object 15">
              <a:extLst>
                <a:ext uri="{FF2B5EF4-FFF2-40B4-BE49-F238E27FC236}">
                  <a16:creationId xmlns:a16="http://schemas.microsoft.com/office/drawing/2014/main" id="{CD8295F1-1112-48E7-AC0D-07184BEB4021}"/>
                </a:ext>
              </a:extLst>
            </p:cNvPr>
            <p:cNvSpPr>
              <a:spLocks/>
            </p:cNvSpPr>
            <p:nvPr/>
          </p:nvSpPr>
          <p:spPr bwMode="auto">
            <a:xfrm>
              <a:off x="1657" y="0"/>
              <a:ext cx="2156004" cy="2156003"/>
            </a:xfrm>
            <a:custGeom>
              <a:avLst/>
              <a:gdLst>
                <a:gd name="T0" fmla="*/ 107600770 w 21600"/>
                <a:gd name="T1" fmla="*/ 107600720 h 21600"/>
                <a:gd name="T2" fmla="*/ 107600770 w 21600"/>
                <a:gd name="T3" fmla="*/ 107600720 h 21600"/>
                <a:gd name="T4" fmla="*/ 107600770 w 21600"/>
                <a:gd name="T5" fmla="*/ 107600720 h 21600"/>
                <a:gd name="T6" fmla="*/ 107600770 w 21600"/>
                <a:gd name="T7" fmla="*/ 107600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10800"/>
                  </a:lnTo>
                  <a:lnTo>
                    <a:pt x="10800" y="21600"/>
                  </a:lnTo>
                  <a:lnTo>
                    <a:pt x="21600" y="10800"/>
                  </a:lnTo>
                  <a:lnTo>
                    <a:pt x="10800" y="0"/>
                  </a:lnTo>
                  <a:close/>
                </a:path>
              </a:pathLst>
            </a:custGeom>
            <a:solidFill>
              <a:srgbClr val="ED1C2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79" name="AutoShape 19" descr="object 16">
              <a:extLst>
                <a:ext uri="{FF2B5EF4-FFF2-40B4-BE49-F238E27FC236}">
                  <a16:creationId xmlns:a16="http://schemas.microsoft.com/office/drawing/2014/main" id="{A8803B1D-9D12-4E88-8B27-A9A889C22242}"/>
                </a:ext>
              </a:extLst>
            </p:cNvPr>
            <p:cNvSpPr>
              <a:spLocks/>
            </p:cNvSpPr>
            <p:nvPr/>
          </p:nvSpPr>
          <p:spPr bwMode="auto">
            <a:xfrm>
              <a:off x="1657" y="1077999"/>
              <a:ext cx="2156004" cy="2156003"/>
            </a:xfrm>
            <a:custGeom>
              <a:avLst/>
              <a:gdLst>
                <a:gd name="T0" fmla="*/ 107600770 w 21600"/>
                <a:gd name="T1" fmla="*/ 107600720 h 21600"/>
                <a:gd name="T2" fmla="*/ 107600770 w 21600"/>
                <a:gd name="T3" fmla="*/ 107600720 h 21600"/>
                <a:gd name="T4" fmla="*/ 107600770 w 21600"/>
                <a:gd name="T5" fmla="*/ 107600720 h 21600"/>
                <a:gd name="T6" fmla="*/ 107600770 w 21600"/>
                <a:gd name="T7" fmla="*/ 107600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10800"/>
                  </a:lnTo>
                  <a:lnTo>
                    <a:pt x="10800" y="21600"/>
                  </a:lnTo>
                  <a:lnTo>
                    <a:pt x="21600" y="10800"/>
                  </a:lnTo>
                  <a:lnTo>
                    <a:pt x="10800" y="0"/>
                  </a:lnTo>
                  <a:close/>
                </a:path>
              </a:pathLst>
            </a:custGeom>
            <a:solidFill>
              <a:srgbClr val="C7C8C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80" name="AutoShape 20" descr="object 17">
              <a:extLst>
                <a:ext uri="{FF2B5EF4-FFF2-40B4-BE49-F238E27FC236}">
                  <a16:creationId xmlns:a16="http://schemas.microsoft.com/office/drawing/2014/main" id="{3242EF06-6791-4527-B4CD-36515CF1C078}"/>
                </a:ext>
              </a:extLst>
            </p:cNvPr>
            <p:cNvSpPr>
              <a:spLocks/>
            </p:cNvSpPr>
            <p:nvPr/>
          </p:nvSpPr>
          <p:spPr bwMode="auto">
            <a:xfrm>
              <a:off x="0" y="1074776"/>
              <a:ext cx="1080441" cy="1080442"/>
            </a:xfrm>
            <a:custGeom>
              <a:avLst/>
              <a:gdLst>
                <a:gd name="T0" fmla="*/ 27022080 w 21600"/>
                <a:gd name="T1" fmla="*/ 27022105 h 21600"/>
                <a:gd name="T2" fmla="*/ 27022080 w 21600"/>
                <a:gd name="T3" fmla="*/ 27022105 h 21600"/>
                <a:gd name="T4" fmla="*/ 27022080 w 21600"/>
                <a:gd name="T5" fmla="*/ 27022105 h 21600"/>
                <a:gd name="T6" fmla="*/ 27022080 w 21600"/>
                <a:gd name="T7" fmla="*/ 270221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0" y="0"/>
                  </a:lnTo>
                  <a:lnTo>
                    <a:pt x="21600" y="21600"/>
                  </a:lnTo>
                  <a:lnTo>
                    <a:pt x="21600" y="0"/>
                  </a:lnTo>
                  <a:close/>
                </a:path>
              </a:pathLst>
            </a:custGeom>
            <a:solidFill>
              <a:srgbClr val="C4151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grpSp>
          <p:nvGrpSpPr>
            <p:cNvPr id="15381" name="Group 21">
              <a:extLst>
                <a:ext uri="{FF2B5EF4-FFF2-40B4-BE49-F238E27FC236}">
                  <a16:creationId xmlns:a16="http://schemas.microsoft.com/office/drawing/2014/main" id="{97B52239-C3CF-4078-8093-77F9FECC1856}"/>
                </a:ext>
              </a:extLst>
            </p:cNvPr>
            <p:cNvGrpSpPr>
              <a:grpSpLocks/>
            </p:cNvGrpSpPr>
            <p:nvPr/>
          </p:nvGrpSpPr>
          <p:grpSpPr bwMode="auto">
            <a:xfrm>
              <a:off x="1077646" y="1075995"/>
              <a:ext cx="1082015" cy="1082015"/>
              <a:chOff x="0" y="-1"/>
              <a:chExt cx="1082015" cy="1082015"/>
            </a:xfrm>
          </p:grpSpPr>
          <p:sp>
            <p:nvSpPr>
              <p:cNvPr id="15383" name="AutoShape 22">
                <a:extLst>
                  <a:ext uri="{FF2B5EF4-FFF2-40B4-BE49-F238E27FC236}">
                    <a16:creationId xmlns:a16="http://schemas.microsoft.com/office/drawing/2014/main" id="{D89E6DEA-B1B6-41FB-A2C3-A3265A537E5A}"/>
                  </a:ext>
                </a:extLst>
              </p:cNvPr>
              <p:cNvSpPr>
                <a:spLocks/>
              </p:cNvSpPr>
              <p:nvPr/>
            </p:nvSpPr>
            <p:spPr bwMode="auto">
              <a:xfrm>
                <a:off x="0" y="1570"/>
                <a:ext cx="1080444" cy="1080444"/>
              </a:xfrm>
              <a:custGeom>
                <a:avLst/>
                <a:gdLst>
                  <a:gd name="T0" fmla="*/ 27022205 w 21600"/>
                  <a:gd name="T1" fmla="*/ 27022205 h 21600"/>
                  <a:gd name="T2" fmla="*/ 27022205 w 21600"/>
                  <a:gd name="T3" fmla="*/ 27022205 h 21600"/>
                  <a:gd name="T4" fmla="*/ 27022205 w 21600"/>
                  <a:gd name="T5" fmla="*/ 27022205 h 21600"/>
                  <a:gd name="T6" fmla="*/ 27022205 w 21600"/>
                  <a:gd name="T7" fmla="*/ 270222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0" y="0"/>
                    </a:lnTo>
                    <a:lnTo>
                      <a:pt x="0" y="21600"/>
                    </a:lnTo>
                    <a:lnTo>
                      <a:pt x="21600" y="21600"/>
                    </a:lnTo>
                    <a:close/>
                  </a:path>
                </a:pathLst>
              </a:custGeom>
              <a:solidFill>
                <a:srgbClr val="CE171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15384" name="AutoShape 23">
                <a:extLst>
                  <a:ext uri="{FF2B5EF4-FFF2-40B4-BE49-F238E27FC236}">
                    <a16:creationId xmlns:a16="http://schemas.microsoft.com/office/drawing/2014/main" id="{DF4F895B-9159-4688-8071-BC1AEC7D89E0}"/>
                  </a:ext>
                </a:extLst>
              </p:cNvPr>
              <p:cNvSpPr>
                <a:spLocks/>
              </p:cNvSpPr>
              <p:nvPr/>
            </p:nvSpPr>
            <p:spPr bwMode="auto">
              <a:xfrm>
                <a:off x="1054241" y="-1"/>
                <a:ext cx="27774" cy="27774"/>
              </a:xfrm>
              <a:custGeom>
                <a:avLst/>
                <a:gdLst>
                  <a:gd name="T0" fmla="*/ 17856 w 21600"/>
                  <a:gd name="T1" fmla="*/ 17856 h 21600"/>
                  <a:gd name="T2" fmla="*/ 17856 w 21600"/>
                  <a:gd name="T3" fmla="*/ 17856 h 21600"/>
                  <a:gd name="T4" fmla="*/ 17856 w 21600"/>
                  <a:gd name="T5" fmla="*/ 17856 h 21600"/>
                  <a:gd name="T6" fmla="*/ 17856 w 21600"/>
                  <a:gd name="T7" fmla="*/ 178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0" y="0"/>
                    </a:lnTo>
                    <a:lnTo>
                      <a:pt x="21600" y="21600"/>
                    </a:lnTo>
                    <a:lnTo>
                      <a:pt x="21600" y="0"/>
                    </a:lnTo>
                    <a:close/>
                  </a:path>
                </a:pathLst>
              </a:custGeom>
              <a:solidFill>
                <a:srgbClr val="CE171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grpSp>
        <p:sp>
          <p:nvSpPr>
            <p:cNvPr id="15382" name="AutoShape 24" descr="object 19">
              <a:extLst>
                <a:ext uri="{FF2B5EF4-FFF2-40B4-BE49-F238E27FC236}">
                  <a16:creationId xmlns:a16="http://schemas.microsoft.com/office/drawing/2014/main" id="{10CB0B7B-43DD-461A-B663-C69AEB703DE1}"/>
                </a:ext>
              </a:extLst>
            </p:cNvPr>
            <p:cNvSpPr>
              <a:spLocks/>
            </p:cNvSpPr>
            <p:nvPr/>
          </p:nvSpPr>
          <p:spPr bwMode="auto">
            <a:xfrm>
              <a:off x="540658" y="1078000"/>
              <a:ext cx="1078002" cy="1078002"/>
            </a:xfrm>
            <a:custGeom>
              <a:avLst/>
              <a:gdLst>
                <a:gd name="T0" fmla="*/ 26900192 w 21600"/>
                <a:gd name="T1" fmla="*/ 26900192 h 21600"/>
                <a:gd name="T2" fmla="*/ 26900192 w 21600"/>
                <a:gd name="T3" fmla="*/ 26900192 h 21600"/>
                <a:gd name="T4" fmla="*/ 26900192 w 21600"/>
                <a:gd name="T5" fmla="*/ 26900192 h 21600"/>
                <a:gd name="T6" fmla="*/ 26900192 w 21600"/>
                <a:gd name="T7" fmla="*/ 269001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10800"/>
                  </a:lnTo>
                  <a:lnTo>
                    <a:pt x="10800" y="21600"/>
                  </a:lnTo>
                  <a:lnTo>
                    <a:pt x="21600" y="10800"/>
                  </a:lnTo>
                  <a:lnTo>
                    <a:pt x="10800" y="0"/>
                  </a:lnTo>
                  <a:close/>
                </a:path>
              </a:pathLst>
            </a:custGeom>
            <a:solidFill>
              <a:srgbClr val="B1111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grpSp>
      <p:sp>
        <p:nvSpPr>
          <p:cNvPr id="15375" name="Text Box 25" descr="object 20">
            <a:extLst>
              <a:ext uri="{FF2B5EF4-FFF2-40B4-BE49-F238E27FC236}">
                <a16:creationId xmlns:a16="http://schemas.microsoft.com/office/drawing/2014/main" id="{F2E62A8F-D41B-46C8-9D14-4B24DB0502E6}"/>
              </a:ext>
            </a:extLst>
          </p:cNvPr>
          <p:cNvSpPr txBox="1">
            <a:spLocks/>
          </p:cNvSpPr>
          <p:nvPr/>
        </p:nvSpPr>
        <p:spPr bwMode="auto">
          <a:xfrm>
            <a:off x="9799638" y="12374563"/>
            <a:ext cx="4783137"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spcBef>
                <a:spcPts val="100"/>
              </a:spcBef>
            </a:pPr>
            <a:r>
              <a:rPr lang="it-IT" altLang="it-IT" sz="3400" u="sng">
                <a:solidFill>
                  <a:srgbClr val="FFFFFF"/>
                </a:solidFill>
                <a:latin typeface="Gotham Book" charset="0"/>
                <a:sym typeface="Gotham Book" charset="0"/>
                <a:hlinkClick r:id="rId4"/>
              </a:rPr>
              <a:t>www.ptavpiacenza.it</a:t>
            </a:r>
            <a:endParaRPr lang="it-IT" altLang="it-IT" sz="3400">
              <a:solidFill>
                <a:srgbClr val="FFFFFF"/>
              </a:solidFill>
              <a:latin typeface="Gotham Book" charset="0"/>
              <a:sym typeface="Gotham Book" charset="0"/>
            </a:endParaRPr>
          </a:p>
        </p:txBody>
      </p:sp>
      <p:sp>
        <p:nvSpPr>
          <p:cNvPr id="15376" name="Line 26" descr="object 21">
            <a:extLst>
              <a:ext uri="{FF2B5EF4-FFF2-40B4-BE49-F238E27FC236}">
                <a16:creationId xmlns:a16="http://schemas.microsoft.com/office/drawing/2014/main" id="{848F5524-F2DB-42AD-BB39-DB0EB5CD5664}"/>
              </a:ext>
            </a:extLst>
          </p:cNvPr>
          <p:cNvSpPr>
            <a:spLocks noChangeShapeType="1"/>
          </p:cNvSpPr>
          <p:nvPr/>
        </p:nvSpPr>
        <p:spPr bwMode="auto">
          <a:xfrm>
            <a:off x="7745413" y="1728788"/>
            <a:ext cx="8864600" cy="0"/>
          </a:xfrm>
          <a:prstGeom prst="line">
            <a:avLst/>
          </a:prstGeom>
          <a:noFill/>
          <a:ln w="22225">
            <a:solidFill>
              <a:srgbClr val="ED1C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3" name="Rettangolo 2">
            <a:extLst>
              <a:ext uri="{FF2B5EF4-FFF2-40B4-BE49-F238E27FC236}">
                <a16:creationId xmlns:a16="http://schemas.microsoft.com/office/drawing/2014/main" id="{F4A46966-39A7-4261-A1D5-03634DC315DD}"/>
              </a:ext>
            </a:extLst>
          </p:cNvPr>
          <p:cNvSpPr/>
          <p:nvPr/>
        </p:nvSpPr>
        <p:spPr>
          <a:xfrm>
            <a:off x="16287948" y="5261294"/>
            <a:ext cx="7450856" cy="2123658"/>
          </a:xfrm>
          <a:prstGeom prst="rect">
            <a:avLst/>
          </a:prstGeom>
          <a:noFill/>
        </p:spPr>
        <p:txBody>
          <a:bodyPr>
            <a:spAutoFit/>
          </a:bodyPr>
          <a:lstStyle/>
          <a:p>
            <a:pPr algn="ctr">
              <a:defRPr/>
            </a:pPr>
            <a:r>
              <a:rPr lang="it-IT" sz="6600" b="1" dirty="0">
                <a:ln w="12700">
                  <a:solidFill>
                    <a:schemeClr val="accent1"/>
                  </a:solidFill>
                  <a:prstDash val="solid"/>
                </a:ln>
                <a:solidFill>
                  <a:srgbClr val="00B0F0"/>
                </a:solidFill>
                <a:effectLst>
                  <a:outerShdw dist="38100" dir="2640000" algn="bl" rotWithShape="0">
                    <a:schemeClr val="accent1"/>
                  </a:outerShdw>
                </a:effectLst>
              </a:rPr>
              <a:t>GRAZIE PER </a:t>
            </a:r>
          </a:p>
          <a:p>
            <a:pPr algn="ctr">
              <a:defRPr/>
            </a:pPr>
            <a:r>
              <a:rPr lang="it-IT" sz="6600" b="1" dirty="0">
                <a:ln w="12700">
                  <a:solidFill>
                    <a:schemeClr val="accent1"/>
                  </a:solidFill>
                  <a:prstDash val="solid"/>
                </a:ln>
                <a:solidFill>
                  <a:srgbClr val="00B0F0"/>
                </a:solidFill>
                <a:effectLst>
                  <a:outerShdw dist="38100" dir="2640000" algn="bl" rotWithShape="0">
                    <a:schemeClr val="accent1"/>
                  </a:outerShdw>
                </a:effectLst>
              </a:rPr>
              <a:t>L’ATTENZIONE!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6" descr="Google Shape;1454;p59">
            <a:extLst>
              <a:ext uri="{FF2B5EF4-FFF2-40B4-BE49-F238E27FC236}">
                <a16:creationId xmlns:a16="http://schemas.microsoft.com/office/drawing/2014/main" id="{A878D678-DBC6-4F47-99EC-B41F8D1F48B2}"/>
              </a:ext>
            </a:extLst>
          </p:cNvPr>
          <p:cNvSpPr>
            <a:spLocks/>
          </p:cNvSpPr>
          <p:nvPr/>
        </p:nvSpPr>
        <p:spPr bwMode="auto">
          <a:xfrm>
            <a:off x="5264150" y="7683500"/>
            <a:ext cx="341313" cy="350838"/>
          </a:xfrm>
          <a:custGeom>
            <a:avLst/>
            <a:gdLst>
              <a:gd name="T0" fmla="*/ 3261701 w 17858"/>
              <a:gd name="T1" fmla="*/ 2849243 h 21600"/>
              <a:gd name="T2" fmla="*/ 3261701 w 17858"/>
              <a:gd name="T3" fmla="*/ 2849243 h 21600"/>
              <a:gd name="T4" fmla="*/ 3261701 w 17858"/>
              <a:gd name="T5" fmla="*/ 2849243 h 21600"/>
              <a:gd name="T6" fmla="*/ 3261701 w 17858"/>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8" h="21600">
                <a:moveTo>
                  <a:pt x="9140" y="0"/>
                </a:moveTo>
                <a:cubicBezTo>
                  <a:pt x="7157" y="0"/>
                  <a:pt x="5066" y="882"/>
                  <a:pt x="3298" y="2960"/>
                </a:cubicBezTo>
                <a:cubicBezTo>
                  <a:pt x="-3295" y="9194"/>
                  <a:pt x="671" y="20844"/>
                  <a:pt x="9247" y="21600"/>
                </a:cubicBezTo>
                <a:cubicBezTo>
                  <a:pt x="13856" y="21600"/>
                  <a:pt x="17823" y="16940"/>
                  <a:pt x="17823" y="11524"/>
                </a:cubicBezTo>
                <a:cubicBezTo>
                  <a:pt x="18305" y="4975"/>
                  <a:pt x="13856" y="0"/>
                  <a:pt x="9140"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6" name="AutoShape 8" descr="Google Shape;1456;p59">
            <a:extLst>
              <a:ext uri="{FF2B5EF4-FFF2-40B4-BE49-F238E27FC236}">
                <a16:creationId xmlns:a16="http://schemas.microsoft.com/office/drawing/2014/main" id="{1D1C841D-703C-4C19-949F-F31012AEC184}"/>
              </a:ext>
            </a:extLst>
          </p:cNvPr>
          <p:cNvSpPr>
            <a:spLocks/>
          </p:cNvSpPr>
          <p:nvPr/>
        </p:nvSpPr>
        <p:spPr bwMode="auto">
          <a:xfrm>
            <a:off x="9818688" y="7680325"/>
            <a:ext cx="354012" cy="354013"/>
          </a:xfrm>
          <a:custGeom>
            <a:avLst/>
            <a:gdLst>
              <a:gd name="T0" fmla="*/ 3455507 w 18133"/>
              <a:gd name="T1" fmla="*/ 2901055 h 21600"/>
              <a:gd name="T2" fmla="*/ 3455507 w 18133"/>
              <a:gd name="T3" fmla="*/ 2901055 h 21600"/>
              <a:gd name="T4" fmla="*/ 3455507 w 18133"/>
              <a:gd name="T5" fmla="*/ 2901055 h 21600"/>
              <a:gd name="T6" fmla="*/ 3455507 w 18133"/>
              <a:gd name="T7" fmla="*/ 2901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33" h="21600">
                <a:moveTo>
                  <a:pt x="8873" y="0"/>
                </a:moveTo>
                <a:cubicBezTo>
                  <a:pt x="6671" y="0"/>
                  <a:pt x="4417" y="999"/>
                  <a:pt x="2634" y="3121"/>
                </a:cubicBezTo>
                <a:cubicBezTo>
                  <a:pt x="-3028" y="9864"/>
                  <a:pt x="1061" y="21600"/>
                  <a:pt x="8978" y="21600"/>
                </a:cubicBezTo>
                <a:cubicBezTo>
                  <a:pt x="9240" y="21600"/>
                  <a:pt x="9450" y="21600"/>
                  <a:pt x="9712" y="21600"/>
                </a:cubicBezTo>
                <a:cubicBezTo>
                  <a:pt x="14221" y="20851"/>
                  <a:pt x="17471" y="16980"/>
                  <a:pt x="18100" y="11612"/>
                </a:cubicBezTo>
                <a:cubicBezTo>
                  <a:pt x="18572" y="4682"/>
                  <a:pt x="13801" y="0"/>
                  <a:pt x="8873"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8" name="AutoShape 10" descr="Google Shape;1458;p59">
            <a:extLst>
              <a:ext uri="{FF2B5EF4-FFF2-40B4-BE49-F238E27FC236}">
                <a16:creationId xmlns:a16="http://schemas.microsoft.com/office/drawing/2014/main" id="{D05AFB6C-E8F4-467B-8E6B-9DCDCB4E5E63}"/>
              </a:ext>
            </a:extLst>
          </p:cNvPr>
          <p:cNvSpPr>
            <a:spLocks/>
          </p:cNvSpPr>
          <p:nvPr/>
        </p:nvSpPr>
        <p:spPr bwMode="auto">
          <a:xfrm>
            <a:off x="14357350" y="7683500"/>
            <a:ext cx="346075" cy="350838"/>
          </a:xfrm>
          <a:custGeom>
            <a:avLst/>
            <a:gdLst>
              <a:gd name="T0" fmla="*/ 3310710 w 18088"/>
              <a:gd name="T1" fmla="*/ 2849243 h 21600"/>
              <a:gd name="T2" fmla="*/ 3310710 w 18088"/>
              <a:gd name="T3" fmla="*/ 2849243 h 21600"/>
              <a:gd name="T4" fmla="*/ 3310710 w 18088"/>
              <a:gd name="T5" fmla="*/ 2849243 h 21600"/>
              <a:gd name="T6" fmla="*/ 3310710 w 18088"/>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88" h="21600">
                <a:moveTo>
                  <a:pt x="8842" y="0"/>
                </a:moveTo>
                <a:cubicBezTo>
                  <a:pt x="6752" y="0"/>
                  <a:pt x="4608" y="882"/>
                  <a:pt x="2839" y="2960"/>
                </a:cubicBezTo>
                <a:cubicBezTo>
                  <a:pt x="-3110" y="9194"/>
                  <a:pt x="856" y="20844"/>
                  <a:pt x="9486" y="21600"/>
                </a:cubicBezTo>
                <a:cubicBezTo>
                  <a:pt x="14095" y="21600"/>
                  <a:pt x="18061" y="16940"/>
                  <a:pt x="18061" y="11524"/>
                </a:cubicBezTo>
                <a:cubicBezTo>
                  <a:pt x="18490" y="4975"/>
                  <a:pt x="13773" y="0"/>
                  <a:pt x="8842"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80" name="AutoShape 12" descr="Google Shape;1460;p59">
            <a:extLst>
              <a:ext uri="{FF2B5EF4-FFF2-40B4-BE49-F238E27FC236}">
                <a16:creationId xmlns:a16="http://schemas.microsoft.com/office/drawing/2014/main" id="{0ADFC879-E87D-4F78-99F8-B8CE22C016A2}"/>
              </a:ext>
            </a:extLst>
          </p:cNvPr>
          <p:cNvSpPr>
            <a:spLocks/>
          </p:cNvSpPr>
          <p:nvPr/>
        </p:nvSpPr>
        <p:spPr bwMode="auto">
          <a:xfrm>
            <a:off x="18911888" y="7683500"/>
            <a:ext cx="346075" cy="350838"/>
          </a:xfrm>
          <a:custGeom>
            <a:avLst/>
            <a:gdLst>
              <a:gd name="T0" fmla="*/ 3305958 w 18114"/>
              <a:gd name="T1" fmla="*/ 2849243 h 21600"/>
              <a:gd name="T2" fmla="*/ 3305958 w 18114"/>
              <a:gd name="T3" fmla="*/ 2849243 h 21600"/>
              <a:gd name="T4" fmla="*/ 3305958 w 18114"/>
              <a:gd name="T5" fmla="*/ 2849243 h 21600"/>
              <a:gd name="T6" fmla="*/ 3305958 w 18114"/>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14" h="21600">
                <a:moveTo>
                  <a:pt x="8867" y="0"/>
                </a:moveTo>
                <a:cubicBezTo>
                  <a:pt x="6777" y="0"/>
                  <a:pt x="4633" y="882"/>
                  <a:pt x="2864" y="2960"/>
                </a:cubicBezTo>
                <a:cubicBezTo>
                  <a:pt x="-3085" y="9194"/>
                  <a:pt x="881" y="20844"/>
                  <a:pt x="8814" y="21600"/>
                </a:cubicBezTo>
                <a:cubicBezTo>
                  <a:pt x="13423" y="21600"/>
                  <a:pt x="17389" y="16940"/>
                  <a:pt x="18086" y="11524"/>
                </a:cubicBezTo>
                <a:cubicBezTo>
                  <a:pt x="18515" y="4975"/>
                  <a:pt x="13798" y="0"/>
                  <a:pt x="8867"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84" name="Text Box 3">
            <a:extLst>
              <a:ext uri="{FF2B5EF4-FFF2-40B4-BE49-F238E27FC236}">
                <a16:creationId xmlns:a16="http://schemas.microsoft.com/office/drawing/2014/main" id="{AB44AE23-3A96-44BC-961B-93C19154DA62}"/>
              </a:ext>
            </a:extLst>
          </p:cNvPr>
          <p:cNvSpPr txBox="1">
            <a:spLocks/>
          </p:cNvSpPr>
          <p:nvPr/>
        </p:nvSpPr>
        <p:spPr bwMode="auto">
          <a:xfrm>
            <a:off x="311150" y="806450"/>
            <a:ext cx="1692116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RUOLO E FUNZIONI DEL PTAV</a:t>
            </a:r>
          </a:p>
        </p:txBody>
      </p:sp>
      <p:cxnSp>
        <p:nvCxnSpPr>
          <p:cNvPr id="3" name="Connettore diritto 2">
            <a:extLst>
              <a:ext uri="{FF2B5EF4-FFF2-40B4-BE49-F238E27FC236}">
                <a16:creationId xmlns:a16="http://schemas.microsoft.com/office/drawing/2014/main" id="{D2AE8E13-676D-43E6-B1A8-3108CEDFC044}"/>
              </a:ext>
            </a:extLst>
          </p:cNvPr>
          <p:cNvCxnSpPr/>
          <p:nvPr/>
        </p:nvCxnSpPr>
        <p:spPr bwMode="auto">
          <a:xfrm>
            <a:off x="311150" y="1811338"/>
            <a:ext cx="16273463" cy="0"/>
          </a:xfrm>
          <a:prstGeom prst="line">
            <a:avLst/>
          </a:prstGeom>
          <a:solidFill>
            <a:srgbClr val="FFFFFF"/>
          </a:solidFill>
          <a:ln w="25400" cap="flat" cmpd="sng" algn="ctr">
            <a:solidFill>
              <a:srgbClr val="FF0000"/>
            </a:solidFill>
            <a:prstDash val="solid"/>
            <a:round/>
            <a:headEnd type="none" w="med" len="med"/>
            <a:tailEnd type="none" w="med" len="med"/>
          </a:ln>
          <a:effectLst>
            <a:outerShdw blurRad="38100" dist="25400" dir="5400000" algn="ctr" rotWithShape="0">
              <a:srgbClr val="000000">
                <a:alpha val="34999"/>
              </a:srgbClr>
            </a:outerShdw>
          </a:effectLst>
        </p:spPr>
      </p:cxnSp>
      <p:sp>
        <p:nvSpPr>
          <p:cNvPr id="18" name="CasellaDiTesto 17">
            <a:extLst>
              <a:ext uri="{FF2B5EF4-FFF2-40B4-BE49-F238E27FC236}">
                <a16:creationId xmlns:a16="http://schemas.microsoft.com/office/drawing/2014/main" id="{A0805E72-D609-48EC-B8E5-2111E6E53039}"/>
              </a:ext>
            </a:extLst>
          </p:cNvPr>
          <p:cNvSpPr txBox="1"/>
          <p:nvPr/>
        </p:nvSpPr>
        <p:spPr>
          <a:xfrm>
            <a:off x="3911080" y="2609528"/>
            <a:ext cx="16921162" cy="25983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lIns="360000" rIns="720000" rtlCol="0" anchor="ctr">
            <a:noAutofit/>
          </a:bodyPr>
          <a:lstStyle/>
          <a:p>
            <a:r>
              <a:rPr lang="it-IT" sz="3600" dirty="0">
                <a:solidFill>
                  <a:srgbClr val="FF0000"/>
                </a:solidFill>
              </a:rPr>
              <a:t>Attraverso il PTAV i «soggetti di area vasta» esercitano la funzione di pianificazione strategica di area vasta e  di coordinamento delle scelte urbanistiche strutturali dei Comuni che incidano su interessi pubblici e che esulano dalla scala locale </a:t>
            </a:r>
          </a:p>
        </p:txBody>
      </p:sp>
      <p:sp>
        <p:nvSpPr>
          <p:cNvPr id="22" name="CasellaDiTesto 21">
            <a:extLst>
              <a:ext uri="{FF2B5EF4-FFF2-40B4-BE49-F238E27FC236}">
                <a16:creationId xmlns:a16="http://schemas.microsoft.com/office/drawing/2014/main" id="{21F0DCB6-B89B-4FE5-80C5-6B7DD2BC0B3F}"/>
              </a:ext>
            </a:extLst>
          </p:cNvPr>
          <p:cNvSpPr txBox="1"/>
          <p:nvPr/>
        </p:nvSpPr>
        <p:spPr>
          <a:xfrm>
            <a:off x="3911080" y="6353909"/>
            <a:ext cx="16921162" cy="6555641"/>
          </a:xfrm>
          <a:prstGeom prst="rect">
            <a:avLst/>
          </a:prstGeom>
          <a:solidFill>
            <a:srgbClr val="CCECFF"/>
          </a:solidFill>
        </p:spPr>
        <p:txBody>
          <a:bodyPr wrap="square">
            <a:spAutoFit/>
          </a:bodyPr>
          <a:lstStyle/>
          <a:p>
            <a:pPr>
              <a:lnSpc>
                <a:spcPct val="150000"/>
              </a:lnSpc>
            </a:pPr>
            <a:r>
              <a:rPr lang="it-IT" sz="2800" dirty="0"/>
              <a:t>a) definiscono gli </a:t>
            </a:r>
            <a:r>
              <a:rPr lang="it-IT" sz="2800" dirty="0">
                <a:solidFill>
                  <a:srgbClr val="FF0000"/>
                </a:solidFill>
              </a:rPr>
              <a:t>indirizzi strategici di assetto e cura del territorio e dell'ambiente</a:t>
            </a:r>
            <a:r>
              <a:rPr lang="it-IT" sz="2800" dirty="0"/>
              <a:t>, in coerenza con gli obiettivi strategici regionali stabiliti dal PTR; </a:t>
            </a:r>
          </a:p>
          <a:p>
            <a:pPr>
              <a:lnSpc>
                <a:spcPct val="150000"/>
              </a:lnSpc>
            </a:pPr>
            <a:r>
              <a:rPr lang="it-IT" sz="2800" dirty="0"/>
              <a:t>b) </a:t>
            </a:r>
            <a:r>
              <a:rPr lang="it-IT" sz="2800" dirty="0">
                <a:solidFill>
                  <a:srgbClr val="FF0000"/>
                </a:solidFill>
              </a:rPr>
              <a:t>possono </a:t>
            </a:r>
            <a:r>
              <a:rPr lang="it-IT" sz="2800" dirty="0"/>
              <a:t>stabilire l'assegnazione ai Comuni di quote differenziate di capacità edificatoria ammissibile (3%) tenendo conto della sostenibilità ambientale e territoriale degli insediamenti; </a:t>
            </a:r>
          </a:p>
          <a:p>
            <a:pPr>
              <a:lnSpc>
                <a:spcPct val="150000"/>
              </a:lnSpc>
            </a:pPr>
            <a:r>
              <a:rPr lang="it-IT" sz="2800" dirty="0"/>
              <a:t>c) </a:t>
            </a:r>
            <a:r>
              <a:rPr lang="it-IT" sz="2800" dirty="0">
                <a:solidFill>
                  <a:srgbClr val="FF0000"/>
                </a:solidFill>
              </a:rPr>
              <a:t>disciplinano</a:t>
            </a:r>
            <a:r>
              <a:rPr lang="it-IT" sz="2800" dirty="0"/>
              <a:t> gli insediamenti di rilievo sovracomunale;</a:t>
            </a:r>
          </a:p>
          <a:p>
            <a:pPr>
              <a:lnSpc>
                <a:spcPct val="150000"/>
              </a:lnSpc>
            </a:pPr>
            <a:r>
              <a:rPr lang="it-IT" sz="2800" dirty="0"/>
              <a:t>d) </a:t>
            </a:r>
            <a:r>
              <a:rPr lang="it-IT" sz="2800" dirty="0">
                <a:solidFill>
                  <a:srgbClr val="FF0000"/>
                </a:solidFill>
              </a:rPr>
              <a:t>possono </a:t>
            </a:r>
            <a:r>
              <a:rPr lang="it-IT" sz="2800" dirty="0"/>
              <a:t>individuare </a:t>
            </a:r>
            <a:r>
              <a:rPr lang="it-IT" sz="2800" dirty="0">
                <a:solidFill>
                  <a:srgbClr val="FF0000"/>
                </a:solidFill>
              </a:rPr>
              <a:t>ambiti di fattibilità </a:t>
            </a:r>
            <a:r>
              <a:rPr lang="it-IT" sz="2800" dirty="0"/>
              <a:t>delle opere e infrastrutture di rilievo sovracomunale;</a:t>
            </a:r>
          </a:p>
          <a:p>
            <a:pPr>
              <a:lnSpc>
                <a:spcPct val="150000"/>
              </a:lnSpc>
            </a:pPr>
            <a:r>
              <a:rPr lang="it-IT" sz="2800" dirty="0"/>
              <a:t>e) </a:t>
            </a:r>
            <a:r>
              <a:rPr lang="it-IT" sz="2800" dirty="0">
                <a:solidFill>
                  <a:srgbClr val="FF0000"/>
                </a:solidFill>
              </a:rPr>
              <a:t>possono</a:t>
            </a:r>
            <a:r>
              <a:rPr lang="it-IT" sz="2800" dirty="0"/>
              <a:t> individuare i </a:t>
            </a:r>
            <a:r>
              <a:rPr lang="it-IT" sz="2800" dirty="0">
                <a:solidFill>
                  <a:srgbClr val="FF0000"/>
                </a:solidFill>
              </a:rPr>
              <a:t>servizi ecosistemici </a:t>
            </a:r>
            <a:r>
              <a:rPr lang="it-IT" sz="2800" dirty="0"/>
              <a:t>ed ambientali forniti dai sistemi ambientali presenti nell'ambito territoriale di propria competenza. </a:t>
            </a:r>
          </a:p>
          <a:p>
            <a:endParaRPr lang="it-IT" sz="2800" dirty="0"/>
          </a:p>
          <a:p>
            <a:r>
              <a:rPr lang="it-IT" sz="2800" dirty="0"/>
              <a:t>Trova applicazione l'articolo 41, comma 4, in merito al carattere necessariamente </a:t>
            </a:r>
            <a:r>
              <a:rPr lang="it-IT" sz="2800" dirty="0">
                <a:solidFill>
                  <a:srgbClr val="FF0000"/>
                </a:solidFill>
              </a:rPr>
              <a:t>ideogrammatico </a:t>
            </a:r>
            <a:r>
              <a:rPr lang="it-IT" sz="2800" dirty="0"/>
              <a:t>della cartografia relativa ai contenuti strategici del PTAV. </a:t>
            </a:r>
          </a:p>
        </p:txBody>
      </p:sp>
    </p:spTree>
    <p:extLst>
      <p:ext uri="{BB962C8B-B14F-4D97-AF65-F5344CB8AC3E}">
        <p14:creationId xmlns:p14="http://schemas.microsoft.com/office/powerpoint/2010/main" val="388268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6" descr="Google Shape;1454;p59">
            <a:extLst>
              <a:ext uri="{FF2B5EF4-FFF2-40B4-BE49-F238E27FC236}">
                <a16:creationId xmlns:a16="http://schemas.microsoft.com/office/drawing/2014/main" id="{A878D678-DBC6-4F47-99EC-B41F8D1F48B2}"/>
              </a:ext>
            </a:extLst>
          </p:cNvPr>
          <p:cNvSpPr>
            <a:spLocks/>
          </p:cNvSpPr>
          <p:nvPr/>
        </p:nvSpPr>
        <p:spPr bwMode="auto">
          <a:xfrm>
            <a:off x="5264150" y="7683500"/>
            <a:ext cx="341313" cy="350838"/>
          </a:xfrm>
          <a:custGeom>
            <a:avLst/>
            <a:gdLst>
              <a:gd name="T0" fmla="*/ 3261701 w 17858"/>
              <a:gd name="T1" fmla="*/ 2849243 h 21600"/>
              <a:gd name="T2" fmla="*/ 3261701 w 17858"/>
              <a:gd name="T3" fmla="*/ 2849243 h 21600"/>
              <a:gd name="T4" fmla="*/ 3261701 w 17858"/>
              <a:gd name="T5" fmla="*/ 2849243 h 21600"/>
              <a:gd name="T6" fmla="*/ 3261701 w 17858"/>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8" h="21600">
                <a:moveTo>
                  <a:pt x="9140" y="0"/>
                </a:moveTo>
                <a:cubicBezTo>
                  <a:pt x="7157" y="0"/>
                  <a:pt x="5066" y="882"/>
                  <a:pt x="3298" y="2960"/>
                </a:cubicBezTo>
                <a:cubicBezTo>
                  <a:pt x="-3295" y="9194"/>
                  <a:pt x="671" y="20844"/>
                  <a:pt x="9247" y="21600"/>
                </a:cubicBezTo>
                <a:cubicBezTo>
                  <a:pt x="13856" y="21600"/>
                  <a:pt x="17823" y="16940"/>
                  <a:pt x="17823" y="11524"/>
                </a:cubicBezTo>
                <a:cubicBezTo>
                  <a:pt x="18305" y="4975"/>
                  <a:pt x="13856" y="0"/>
                  <a:pt x="9140"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6" name="AutoShape 8" descr="Google Shape;1456;p59">
            <a:extLst>
              <a:ext uri="{FF2B5EF4-FFF2-40B4-BE49-F238E27FC236}">
                <a16:creationId xmlns:a16="http://schemas.microsoft.com/office/drawing/2014/main" id="{1D1C841D-703C-4C19-949F-F31012AEC184}"/>
              </a:ext>
            </a:extLst>
          </p:cNvPr>
          <p:cNvSpPr>
            <a:spLocks/>
          </p:cNvSpPr>
          <p:nvPr/>
        </p:nvSpPr>
        <p:spPr bwMode="auto">
          <a:xfrm>
            <a:off x="9818688" y="7680325"/>
            <a:ext cx="354012" cy="354013"/>
          </a:xfrm>
          <a:custGeom>
            <a:avLst/>
            <a:gdLst>
              <a:gd name="T0" fmla="*/ 3455507 w 18133"/>
              <a:gd name="T1" fmla="*/ 2901055 h 21600"/>
              <a:gd name="T2" fmla="*/ 3455507 w 18133"/>
              <a:gd name="T3" fmla="*/ 2901055 h 21600"/>
              <a:gd name="T4" fmla="*/ 3455507 w 18133"/>
              <a:gd name="T5" fmla="*/ 2901055 h 21600"/>
              <a:gd name="T6" fmla="*/ 3455507 w 18133"/>
              <a:gd name="T7" fmla="*/ 2901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33" h="21600">
                <a:moveTo>
                  <a:pt x="8873" y="0"/>
                </a:moveTo>
                <a:cubicBezTo>
                  <a:pt x="6671" y="0"/>
                  <a:pt x="4417" y="999"/>
                  <a:pt x="2634" y="3121"/>
                </a:cubicBezTo>
                <a:cubicBezTo>
                  <a:pt x="-3028" y="9864"/>
                  <a:pt x="1061" y="21600"/>
                  <a:pt x="8978" y="21600"/>
                </a:cubicBezTo>
                <a:cubicBezTo>
                  <a:pt x="9240" y="21600"/>
                  <a:pt x="9450" y="21600"/>
                  <a:pt x="9712" y="21600"/>
                </a:cubicBezTo>
                <a:cubicBezTo>
                  <a:pt x="14221" y="20851"/>
                  <a:pt x="17471" y="16980"/>
                  <a:pt x="18100" y="11612"/>
                </a:cubicBezTo>
                <a:cubicBezTo>
                  <a:pt x="18572" y="4682"/>
                  <a:pt x="13801" y="0"/>
                  <a:pt x="8873"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8" name="AutoShape 10" descr="Google Shape;1458;p59">
            <a:extLst>
              <a:ext uri="{FF2B5EF4-FFF2-40B4-BE49-F238E27FC236}">
                <a16:creationId xmlns:a16="http://schemas.microsoft.com/office/drawing/2014/main" id="{D05AFB6C-E8F4-467B-8E6B-9DCDCB4E5E63}"/>
              </a:ext>
            </a:extLst>
          </p:cNvPr>
          <p:cNvSpPr>
            <a:spLocks/>
          </p:cNvSpPr>
          <p:nvPr/>
        </p:nvSpPr>
        <p:spPr bwMode="auto">
          <a:xfrm>
            <a:off x="14357350" y="7683500"/>
            <a:ext cx="346075" cy="350838"/>
          </a:xfrm>
          <a:custGeom>
            <a:avLst/>
            <a:gdLst>
              <a:gd name="T0" fmla="*/ 3310710 w 18088"/>
              <a:gd name="T1" fmla="*/ 2849243 h 21600"/>
              <a:gd name="T2" fmla="*/ 3310710 w 18088"/>
              <a:gd name="T3" fmla="*/ 2849243 h 21600"/>
              <a:gd name="T4" fmla="*/ 3310710 w 18088"/>
              <a:gd name="T5" fmla="*/ 2849243 h 21600"/>
              <a:gd name="T6" fmla="*/ 3310710 w 18088"/>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88" h="21600">
                <a:moveTo>
                  <a:pt x="8842" y="0"/>
                </a:moveTo>
                <a:cubicBezTo>
                  <a:pt x="6752" y="0"/>
                  <a:pt x="4608" y="882"/>
                  <a:pt x="2839" y="2960"/>
                </a:cubicBezTo>
                <a:cubicBezTo>
                  <a:pt x="-3110" y="9194"/>
                  <a:pt x="856" y="20844"/>
                  <a:pt x="9486" y="21600"/>
                </a:cubicBezTo>
                <a:cubicBezTo>
                  <a:pt x="14095" y="21600"/>
                  <a:pt x="18061" y="16940"/>
                  <a:pt x="18061" y="11524"/>
                </a:cubicBezTo>
                <a:cubicBezTo>
                  <a:pt x="18490" y="4975"/>
                  <a:pt x="13773" y="0"/>
                  <a:pt x="8842"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80" name="AutoShape 12" descr="Google Shape;1460;p59">
            <a:extLst>
              <a:ext uri="{FF2B5EF4-FFF2-40B4-BE49-F238E27FC236}">
                <a16:creationId xmlns:a16="http://schemas.microsoft.com/office/drawing/2014/main" id="{0ADFC879-E87D-4F78-99F8-B8CE22C016A2}"/>
              </a:ext>
            </a:extLst>
          </p:cNvPr>
          <p:cNvSpPr>
            <a:spLocks/>
          </p:cNvSpPr>
          <p:nvPr/>
        </p:nvSpPr>
        <p:spPr bwMode="auto">
          <a:xfrm>
            <a:off x="18911888" y="7683500"/>
            <a:ext cx="346075" cy="350838"/>
          </a:xfrm>
          <a:custGeom>
            <a:avLst/>
            <a:gdLst>
              <a:gd name="T0" fmla="*/ 3305958 w 18114"/>
              <a:gd name="T1" fmla="*/ 2849243 h 21600"/>
              <a:gd name="T2" fmla="*/ 3305958 w 18114"/>
              <a:gd name="T3" fmla="*/ 2849243 h 21600"/>
              <a:gd name="T4" fmla="*/ 3305958 w 18114"/>
              <a:gd name="T5" fmla="*/ 2849243 h 21600"/>
              <a:gd name="T6" fmla="*/ 3305958 w 18114"/>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14" h="21600">
                <a:moveTo>
                  <a:pt x="8867" y="0"/>
                </a:moveTo>
                <a:cubicBezTo>
                  <a:pt x="6777" y="0"/>
                  <a:pt x="4633" y="882"/>
                  <a:pt x="2864" y="2960"/>
                </a:cubicBezTo>
                <a:cubicBezTo>
                  <a:pt x="-3085" y="9194"/>
                  <a:pt x="881" y="20844"/>
                  <a:pt x="8814" y="21600"/>
                </a:cubicBezTo>
                <a:cubicBezTo>
                  <a:pt x="13423" y="21600"/>
                  <a:pt x="17389" y="16940"/>
                  <a:pt x="18086" y="11524"/>
                </a:cubicBezTo>
                <a:cubicBezTo>
                  <a:pt x="18515" y="4975"/>
                  <a:pt x="13798" y="0"/>
                  <a:pt x="8867"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84" name="Text Box 3">
            <a:extLst>
              <a:ext uri="{FF2B5EF4-FFF2-40B4-BE49-F238E27FC236}">
                <a16:creationId xmlns:a16="http://schemas.microsoft.com/office/drawing/2014/main" id="{AB44AE23-3A96-44BC-961B-93C19154DA62}"/>
              </a:ext>
            </a:extLst>
          </p:cNvPr>
          <p:cNvSpPr txBox="1">
            <a:spLocks/>
          </p:cNvSpPr>
          <p:nvPr/>
        </p:nvSpPr>
        <p:spPr bwMode="auto">
          <a:xfrm>
            <a:off x="311150" y="806450"/>
            <a:ext cx="1692116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RUOLO E FUNZIONI DEL PTAV</a:t>
            </a:r>
          </a:p>
        </p:txBody>
      </p:sp>
      <p:cxnSp>
        <p:nvCxnSpPr>
          <p:cNvPr id="3" name="Connettore diritto 2">
            <a:extLst>
              <a:ext uri="{FF2B5EF4-FFF2-40B4-BE49-F238E27FC236}">
                <a16:creationId xmlns:a16="http://schemas.microsoft.com/office/drawing/2014/main" id="{D2AE8E13-676D-43E6-B1A8-3108CEDFC044}"/>
              </a:ext>
            </a:extLst>
          </p:cNvPr>
          <p:cNvCxnSpPr/>
          <p:nvPr/>
        </p:nvCxnSpPr>
        <p:spPr bwMode="auto">
          <a:xfrm>
            <a:off x="311150" y="1811338"/>
            <a:ext cx="16273463" cy="0"/>
          </a:xfrm>
          <a:prstGeom prst="line">
            <a:avLst/>
          </a:prstGeom>
          <a:solidFill>
            <a:srgbClr val="FFFFFF"/>
          </a:solidFill>
          <a:ln w="25400" cap="flat" cmpd="sng" algn="ctr">
            <a:solidFill>
              <a:srgbClr val="FF0000"/>
            </a:solidFill>
            <a:prstDash val="solid"/>
            <a:round/>
            <a:headEnd type="none" w="med" len="med"/>
            <a:tailEnd type="none" w="med" len="med"/>
          </a:ln>
          <a:effectLst>
            <a:outerShdw blurRad="38100" dist="25400" dir="5400000" algn="ctr" rotWithShape="0">
              <a:srgbClr val="000000">
                <a:alpha val="34999"/>
              </a:srgbClr>
            </a:outerShdw>
          </a:effectLst>
        </p:spPr>
      </p:cxnSp>
      <p:sp>
        <p:nvSpPr>
          <p:cNvPr id="2" name="CasellaDiTesto 1">
            <a:extLst>
              <a:ext uri="{FF2B5EF4-FFF2-40B4-BE49-F238E27FC236}">
                <a16:creationId xmlns:a16="http://schemas.microsoft.com/office/drawing/2014/main" id="{8AC3E492-7190-4356-AFCE-8CE90F74FFF6}"/>
              </a:ext>
            </a:extLst>
          </p:cNvPr>
          <p:cNvSpPr txBox="1"/>
          <p:nvPr/>
        </p:nvSpPr>
        <p:spPr>
          <a:xfrm>
            <a:off x="4415681" y="2825556"/>
            <a:ext cx="1008113" cy="4392483"/>
          </a:xfrm>
          <a:prstGeom prst="rect">
            <a:avLst/>
          </a:prstGeom>
          <a:solidFill>
            <a:srgbClr val="92D050"/>
          </a:solidFill>
          <a:scene3d>
            <a:camera prst="orthographicFront"/>
            <a:lightRig rig="threePt" dir="t"/>
          </a:scene3d>
          <a:sp3d>
            <a:bevelT/>
          </a:sp3d>
        </p:spPr>
        <p:txBody>
          <a:bodyPr vert="wordArtVert" wrap="square" tIns="360000" rtlCol="0" anchor="ctr">
            <a:noAutofit/>
          </a:bodyPr>
          <a:lstStyle/>
          <a:p>
            <a:r>
              <a:rPr lang="it-IT" sz="2400" dirty="0">
                <a:solidFill>
                  <a:srgbClr val="FF0000"/>
                </a:solidFill>
              </a:rPr>
              <a:t>STRATEGIA </a:t>
            </a:r>
          </a:p>
        </p:txBody>
      </p:sp>
      <p:sp>
        <p:nvSpPr>
          <p:cNvPr id="11" name="CasellaDiTesto 10">
            <a:extLst>
              <a:ext uri="{FF2B5EF4-FFF2-40B4-BE49-F238E27FC236}">
                <a16:creationId xmlns:a16="http://schemas.microsoft.com/office/drawing/2014/main" id="{5631376B-A439-4413-A5D6-10B8FCAB2E62}"/>
              </a:ext>
            </a:extLst>
          </p:cNvPr>
          <p:cNvSpPr txBox="1"/>
          <p:nvPr/>
        </p:nvSpPr>
        <p:spPr>
          <a:xfrm>
            <a:off x="9276757" y="2988615"/>
            <a:ext cx="7308278" cy="38693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a:bevelB/>
          </a:sp3d>
        </p:spPr>
        <p:txBody>
          <a:bodyPr wrap="square" rtlCol="0" anchor="ctr">
            <a:noAutofit/>
          </a:bodyPr>
          <a:lstStyle/>
          <a:p>
            <a:pPr marL="342900" indent="-342900">
              <a:buFont typeface="Arial" panose="020B0604020202020204" pitchFamily="34" charset="0"/>
              <a:buChar char="•"/>
            </a:pPr>
            <a:r>
              <a:rPr lang="it-IT" sz="2800" dirty="0">
                <a:solidFill>
                  <a:srgbClr val="002060"/>
                </a:solidFill>
              </a:rPr>
              <a:t>VISIONE ESPLICITA E CONDIVISA DEL FUTURO DEL TERRITORIO PROVINCIALE</a:t>
            </a:r>
          </a:p>
          <a:p>
            <a:pPr marL="342900" indent="-342900">
              <a:buFont typeface="Arial" panose="020B0604020202020204" pitchFamily="34" charset="0"/>
              <a:buChar char="•"/>
            </a:pPr>
            <a:endParaRPr lang="it-IT" sz="2800" dirty="0">
              <a:solidFill>
                <a:srgbClr val="002060"/>
              </a:solidFill>
            </a:endParaRPr>
          </a:p>
          <a:p>
            <a:pPr marL="342900" indent="-342900">
              <a:buFont typeface="Arial" panose="020B0604020202020204" pitchFamily="34" charset="0"/>
              <a:buChar char="•"/>
            </a:pPr>
            <a:r>
              <a:rPr lang="it-IT" sz="2800" dirty="0">
                <a:solidFill>
                  <a:srgbClr val="002060"/>
                </a:solidFill>
              </a:rPr>
              <a:t>SCELTE, AZIONI, PROGETTI PER REALIZZARE IL FUTURO DESIDERATO</a:t>
            </a:r>
          </a:p>
        </p:txBody>
      </p:sp>
      <p:sp>
        <p:nvSpPr>
          <p:cNvPr id="16" name="CasellaDiTesto 15">
            <a:extLst>
              <a:ext uri="{FF2B5EF4-FFF2-40B4-BE49-F238E27FC236}">
                <a16:creationId xmlns:a16="http://schemas.microsoft.com/office/drawing/2014/main" id="{EDBC9447-0F12-4FE9-B469-6FD0840147DE}"/>
              </a:ext>
            </a:extLst>
          </p:cNvPr>
          <p:cNvSpPr txBox="1"/>
          <p:nvPr/>
        </p:nvSpPr>
        <p:spPr>
          <a:xfrm>
            <a:off x="9276757" y="8038843"/>
            <a:ext cx="7308278" cy="43924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a:sp3d>
        </p:spPr>
        <p:txBody>
          <a:bodyPr wrap="square" rtlCol="0" anchor="ctr">
            <a:noAutofit/>
          </a:bodyPr>
          <a:lstStyle/>
          <a:p>
            <a:pPr marL="342900" indent="-342900">
              <a:buFont typeface="Arial" panose="020B0604020202020204" pitchFamily="34" charset="0"/>
              <a:buChar char="•"/>
            </a:pPr>
            <a:r>
              <a:rPr lang="it-IT" sz="2800" dirty="0">
                <a:solidFill>
                  <a:srgbClr val="002060"/>
                </a:solidFill>
              </a:rPr>
              <a:t>DOVE VOGLIAMO ANDARE?</a:t>
            </a:r>
          </a:p>
          <a:p>
            <a:pPr marL="342900" indent="-342900">
              <a:buFont typeface="Arial" panose="020B0604020202020204" pitchFamily="34" charset="0"/>
              <a:buChar char="•"/>
            </a:pPr>
            <a:endParaRPr lang="it-IT" sz="2800" dirty="0">
              <a:solidFill>
                <a:srgbClr val="002060"/>
              </a:solidFill>
            </a:endParaRPr>
          </a:p>
          <a:p>
            <a:pPr marL="342900" indent="-342900">
              <a:buFont typeface="Arial" panose="020B0604020202020204" pitchFamily="34" charset="0"/>
              <a:buChar char="•"/>
            </a:pPr>
            <a:r>
              <a:rPr lang="it-IT" sz="2800" dirty="0">
                <a:solidFill>
                  <a:srgbClr val="002060"/>
                </a:solidFill>
              </a:rPr>
              <a:t>COME SIAMO POSIZIONATI?</a:t>
            </a:r>
          </a:p>
          <a:p>
            <a:pPr marL="342900" indent="-342900">
              <a:buFont typeface="Arial" panose="020B0604020202020204" pitchFamily="34" charset="0"/>
              <a:buChar char="•"/>
            </a:pPr>
            <a:endParaRPr lang="it-IT" sz="2800" dirty="0">
              <a:solidFill>
                <a:srgbClr val="002060"/>
              </a:solidFill>
            </a:endParaRPr>
          </a:p>
          <a:p>
            <a:pPr marL="342900" indent="-342900">
              <a:buFont typeface="Arial" panose="020B0604020202020204" pitchFamily="34" charset="0"/>
              <a:buChar char="•"/>
            </a:pPr>
            <a:r>
              <a:rPr lang="it-IT" sz="2800" dirty="0">
                <a:solidFill>
                  <a:srgbClr val="002060"/>
                </a:solidFill>
              </a:rPr>
              <a:t>QUALI SONO I TRENDS DEL NOSTRO TERRITORIO, OSSIA IN QUALE DIREZIONE STIAMO ANDANDO</a:t>
            </a:r>
          </a:p>
          <a:p>
            <a:pPr marL="342900" indent="-342900">
              <a:buFont typeface="Arial" panose="020B0604020202020204" pitchFamily="34" charset="0"/>
              <a:buChar char="•"/>
            </a:pPr>
            <a:endParaRPr lang="it-IT" sz="2800" dirty="0">
              <a:solidFill>
                <a:srgbClr val="002060"/>
              </a:solidFill>
            </a:endParaRPr>
          </a:p>
          <a:p>
            <a:pPr marL="342900" indent="-342900">
              <a:buFont typeface="Arial" panose="020B0604020202020204" pitchFamily="34" charset="0"/>
              <a:buChar char="•"/>
            </a:pPr>
            <a:r>
              <a:rPr lang="it-IT" sz="2800" dirty="0">
                <a:solidFill>
                  <a:srgbClr val="002060"/>
                </a:solidFill>
              </a:rPr>
              <a:t>OCCORRE CAMBIARE? E SE SI COME</a:t>
            </a:r>
            <a:r>
              <a:rPr lang="it-IT" sz="2800" dirty="0"/>
              <a:t>?</a:t>
            </a:r>
          </a:p>
        </p:txBody>
      </p:sp>
      <p:sp>
        <p:nvSpPr>
          <p:cNvPr id="12" name="CasellaDiTesto 11">
            <a:extLst>
              <a:ext uri="{FF2B5EF4-FFF2-40B4-BE49-F238E27FC236}">
                <a16:creationId xmlns:a16="http://schemas.microsoft.com/office/drawing/2014/main" id="{1840755B-1545-48E4-A534-B49A46A1FEBA}"/>
              </a:ext>
            </a:extLst>
          </p:cNvPr>
          <p:cNvSpPr txBox="1"/>
          <p:nvPr/>
        </p:nvSpPr>
        <p:spPr>
          <a:xfrm>
            <a:off x="4431940" y="8038844"/>
            <a:ext cx="991854" cy="4392483"/>
          </a:xfrm>
          <a:prstGeom prst="rect">
            <a:avLst/>
          </a:prstGeom>
          <a:solidFill>
            <a:srgbClr val="92D050"/>
          </a:solidFill>
          <a:scene3d>
            <a:camera prst="orthographicFront"/>
            <a:lightRig rig="threePt" dir="t"/>
          </a:scene3d>
          <a:sp3d>
            <a:bevelT/>
          </a:sp3d>
        </p:spPr>
        <p:txBody>
          <a:bodyPr vert="wordArtVert" wrap="square" tIns="720000" rtlCol="0" anchor="ctr">
            <a:noAutofit/>
          </a:bodyPr>
          <a:lstStyle/>
          <a:p>
            <a:r>
              <a:rPr lang="it-IT" sz="2400" dirty="0">
                <a:solidFill>
                  <a:srgbClr val="FF0000"/>
                </a:solidFill>
              </a:rPr>
              <a:t>DOMANDE</a:t>
            </a:r>
          </a:p>
        </p:txBody>
      </p:sp>
      <p:sp>
        <p:nvSpPr>
          <p:cNvPr id="4" name="Freccia a destra 3">
            <a:extLst>
              <a:ext uri="{FF2B5EF4-FFF2-40B4-BE49-F238E27FC236}">
                <a16:creationId xmlns:a16="http://schemas.microsoft.com/office/drawing/2014/main" id="{15175CD1-72DA-45FF-AF0C-C238C7F4DFE7}"/>
              </a:ext>
            </a:extLst>
          </p:cNvPr>
          <p:cNvSpPr/>
          <p:nvPr/>
        </p:nvSpPr>
        <p:spPr bwMode="auto">
          <a:xfrm>
            <a:off x="6215336" y="4625752"/>
            <a:ext cx="2016224" cy="1152122"/>
          </a:xfrm>
          <a:prstGeom prst="rightArrow">
            <a:avLst/>
          </a:prstGeom>
          <a:solidFill>
            <a:srgbClr val="0070C0"/>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4" name="Freccia a destra 13">
            <a:extLst>
              <a:ext uri="{FF2B5EF4-FFF2-40B4-BE49-F238E27FC236}">
                <a16:creationId xmlns:a16="http://schemas.microsoft.com/office/drawing/2014/main" id="{CA386016-66B4-46A1-85AB-B417955C5470}"/>
              </a:ext>
            </a:extLst>
          </p:cNvPr>
          <p:cNvSpPr/>
          <p:nvPr/>
        </p:nvSpPr>
        <p:spPr bwMode="auto">
          <a:xfrm>
            <a:off x="6215336" y="9234264"/>
            <a:ext cx="2016224" cy="1152122"/>
          </a:xfrm>
          <a:prstGeom prst="rightArrow">
            <a:avLst/>
          </a:prstGeom>
          <a:solidFill>
            <a:srgbClr val="0070C0"/>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290732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descr="Google Shape;181;p33">
            <a:extLst>
              <a:ext uri="{FF2B5EF4-FFF2-40B4-BE49-F238E27FC236}">
                <a16:creationId xmlns:a16="http://schemas.microsoft.com/office/drawing/2014/main" id="{A247E14F-5D9B-478A-89C4-2214360228BC}"/>
              </a:ext>
            </a:extLst>
          </p:cNvPr>
          <p:cNvSpPr>
            <a:spLocks noChangeShapeType="1"/>
          </p:cNvSpPr>
          <p:nvPr/>
        </p:nvSpPr>
        <p:spPr bwMode="auto">
          <a:xfrm>
            <a:off x="382688" y="1506094"/>
            <a:ext cx="13753528" cy="7104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9219" name="Text Box 3">
            <a:extLst>
              <a:ext uri="{FF2B5EF4-FFF2-40B4-BE49-F238E27FC236}">
                <a16:creationId xmlns:a16="http://schemas.microsoft.com/office/drawing/2014/main" id="{DB675F3E-D050-438B-9D32-A4AA5B721940}"/>
              </a:ext>
            </a:extLst>
          </p:cNvPr>
          <p:cNvSpPr txBox="1">
            <a:spLocks/>
          </p:cNvSpPr>
          <p:nvPr/>
        </p:nvSpPr>
        <p:spPr bwMode="auto">
          <a:xfrm>
            <a:off x="238672" y="593304"/>
            <a:ext cx="1843404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RUOLO E FUNZIONI DEL PTAV</a:t>
            </a:r>
          </a:p>
        </p:txBody>
      </p:sp>
      <p:sp>
        <p:nvSpPr>
          <p:cNvPr id="4" name="CasellaDiTesto 3">
            <a:extLst>
              <a:ext uri="{FF2B5EF4-FFF2-40B4-BE49-F238E27FC236}">
                <a16:creationId xmlns:a16="http://schemas.microsoft.com/office/drawing/2014/main" id="{A4E245E9-7E9A-408F-9290-56A4F44B6C54}"/>
              </a:ext>
            </a:extLst>
          </p:cNvPr>
          <p:cNvSpPr txBox="1"/>
          <p:nvPr/>
        </p:nvSpPr>
        <p:spPr>
          <a:xfrm>
            <a:off x="2902968" y="3665092"/>
            <a:ext cx="2448272" cy="6120680"/>
          </a:xfrm>
          <a:prstGeom prst="rect">
            <a:avLst/>
          </a:prstGeom>
          <a:solidFill>
            <a:srgbClr val="CCECFF"/>
          </a:solidFill>
          <a:scene3d>
            <a:camera prst="orthographicFront"/>
            <a:lightRig rig="threePt" dir="t"/>
          </a:scene3d>
          <a:sp3d>
            <a:bevelT/>
          </a:sp3d>
        </p:spPr>
        <p:txBody>
          <a:bodyPr wrap="square" rtlCol="0" anchor="ctr">
            <a:noAutofit/>
          </a:bodyPr>
          <a:lstStyle/>
          <a:p>
            <a:pPr algn="ctr"/>
            <a:r>
              <a:rPr lang="it-IT" sz="3200" dirty="0"/>
              <a:t>PROGETTI</a:t>
            </a:r>
          </a:p>
          <a:p>
            <a:pPr algn="ctr"/>
            <a:endParaRPr lang="it-IT" sz="3200" dirty="0"/>
          </a:p>
          <a:p>
            <a:pPr algn="ctr"/>
            <a:r>
              <a:rPr lang="it-IT" sz="3200" dirty="0"/>
              <a:t>SCELTE</a:t>
            </a:r>
          </a:p>
        </p:txBody>
      </p:sp>
      <p:sp>
        <p:nvSpPr>
          <p:cNvPr id="5" name="CasellaDiTesto 4">
            <a:extLst>
              <a:ext uri="{FF2B5EF4-FFF2-40B4-BE49-F238E27FC236}">
                <a16:creationId xmlns:a16="http://schemas.microsoft.com/office/drawing/2014/main" id="{C820B426-9B87-4A50-A0B4-7BA3D5E8F268}"/>
              </a:ext>
            </a:extLst>
          </p:cNvPr>
          <p:cNvSpPr txBox="1"/>
          <p:nvPr/>
        </p:nvSpPr>
        <p:spPr>
          <a:xfrm>
            <a:off x="8879632" y="4553744"/>
            <a:ext cx="3816424" cy="1584176"/>
          </a:xfrm>
          <a:prstGeom prst="rect">
            <a:avLst/>
          </a:prstGeom>
          <a:solidFill>
            <a:srgbClr val="92D050"/>
          </a:solidFill>
        </p:spPr>
        <p:txBody>
          <a:bodyPr wrap="square" rtlCol="0" anchor="ctr">
            <a:noAutofit/>
          </a:bodyPr>
          <a:lstStyle/>
          <a:p>
            <a:pPr algn="ctr"/>
            <a:r>
              <a:rPr lang="it-IT" sz="3200" dirty="0">
                <a:solidFill>
                  <a:srgbClr val="FF0000"/>
                </a:solidFill>
              </a:rPr>
              <a:t>STRATEGIA</a:t>
            </a:r>
          </a:p>
        </p:txBody>
      </p:sp>
      <p:sp>
        <p:nvSpPr>
          <p:cNvPr id="24" name="CasellaDiTesto 23">
            <a:extLst>
              <a:ext uri="{FF2B5EF4-FFF2-40B4-BE49-F238E27FC236}">
                <a16:creationId xmlns:a16="http://schemas.microsoft.com/office/drawing/2014/main" id="{04C45FD2-099D-4213-90F3-746E16760085}"/>
              </a:ext>
            </a:extLst>
          </p:cNvPr>
          <p:cNvSpPr txBox="1"/>
          <p:nvPr/>
        </p:nvSpPr>
        <p:spPr>
          <a:xfrm>
            <a:off x="8930780" y="7414046"/>
            <a:ext cx="3796952" cy="1584176"/>
          </a:xfrm>
          <a:prstGeom prst="rect">
            <a:avLst/>
          </a:prstGeom>
          <a:solidFill>
            <a:srgbClr val="92D050"/>
          </a:solidFill>
        </p:spPr>
        <p:txBody>
          <a:bodyPr wrap="square" rtlCol="0" anchor="ctr">
            <a:noAutofit/>
          </a:bodyPr>
          <a:lstStyle/>
          <a:p>
            <a:pPr algn="ctr"/>
            <a:r>
              <a:rPr lang="it-IT" sz="3200" dirty="0">
                <a:solidFill>
                  <a:srgbClr val="FF0000"/>
                </a:solidFill>
              </a:rPr>
              <a:t>VALUTAZIONE</a:t>
            </a:r>
          </a:p>
        </p:txBody>
      </p:sp>
      <p:sp>
        <p:nvSpPr>
          <p:cNvPr id="9" name="CasellaDiTesto 8">
            <a:extLst>
              <a:ext uri="{FF2B5EF4-FFF2-40B4-BE49-F238E27FC236}">
                <a16:creationId xmlns:a16="http://schemas.microsoft.com/office/drawing/2014/main" id="{53D588EC-266E-4AD1-9D4E-76A10E9ED4DD}"/>
              </a:ext>
            </a:extLst>
          </p:cNvPr>
          <p:cNvSpPr txBox="1"/>
          <p:nvPr/>
        </p:nvSpPr>
        <p:spPr>
          <a:xfrm>
            <a:off x="16258551" y="3665092"/>
            <a:ext cx="2448272" cy="6120680"/>
          </a:xfrm>
          <a:prstGeom prst="rect">
            <a:avLst/>
          </a:prstGeom>
          <a:solidFill>
            <a:srgbClr val="CCECFF"/>
          </a:solidFill>
          <a:scene3d>
            <a:camera prst="orthographicFront"/>
            <a:lightRig rig="threePt" dir="t"/>
          </a:scene3d>
          <a:sp3d>
            <a:bevelT/>
          </a:sp3d>
        </p:spPr>
        <p:txBody>
          <a:bodyPr wrap="square" rtlCol="0" anchor="ctr">
            <a:noAutofit/>
          </a:bodyPr>
          <a:lstStyle/>
          <a:p>
            <a:pPr algn="ctr"/>
            <a:r>
              <a:rPr lang="it-IT" sz="3200" dirty="0"/>
              <a:t>PUG</a:t>
            </a:r>
          </a:p>
          <a:p>
            <a:pPr algn="ctr"/>
            <a:endParaRPr lang="it-IT" sz="3200" dirty="0"/>
          </a:p>
          <a:p>
            <a:pPr algn="ctr"/>
            <a:endParaRPr lang="it-IT" sz="3200" dirty="0"/>
          </a:p>
          <a:p>
            <a:pPr algn="ctr"/>
            <a:r>
              <a:rPr lang="it-IT" sz="3200" dirty="0"/>
              <a:t>ACCORDI OPERATIVI</a:t>
            </a:r>
          </a:p>
        </p:txBody>
      </p:sp>
      <p:sp>
        <p:nvSpPr>
          <p:cNvPr id="10" name="Freccia bidirezionale verticale 9">
            <a:extLst>
              <a:ext uri="{FF2B5EF4-FFF2-40B4-BE49-F238E27FC236}">
                <a16:creationId xmlns:a16="http://schemas.microsoft.com/office/drawing/2014/main" id="{28D0C6D1-598C-4F4E-9631-ACC4C90C47B4}"/>
              </a:ext>
            </a:extLst>
          </p:cNvPr>
          <p:cNvSpPr/>
          <p:nvPr/>
        </p:nvSpPr>
        <p:spPr bwMode="auto">
          <a:xfrm>
            <a:off x="10667238" y="6329388"/>
            <a:ext cx="324036" cy="792088"/>
          </a:xfrm>
          <a:prstGeom prst="upDownArrow">
            <a:avLst/>
          </a:prstGeom>
          <a:solidFill>
            <a:srgbClr val="FF0000"/>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3" name="Rettangolo 12">
            <a:extLst>
              <a:ext uri="{FF2B5EF4-FFF2-40B4-BE49-F238E27FC236}">
                <a16:creationId xmlns:a16="http://schemas.microsoft.com/office/drawing/2014/main" id="{C473E209-875B-47B1-8927-8CF0C1AB724E}"/>
              </a:ext>
            </a:extLst>
          </p:cNvPr>
          <p:cNvSpPr/>
          <p:nvPr/>
        </p:nvSpPr>
        <p:spPr bwMode="auto">
          <a:xfrm>
            <a:off x="7714910" y="3797660"/>
            <a:ext cx="6552728" cy="6120680"/>
          </a:xfrm>
          <a:prstGeom prst="rect">
            <a:avLst/>
          </a:prstGeom>
          <a:solidFill>
            <a:schemeClr val="bg1">
              <a:alpha val="0"/>
            </a:schemeClr>
          </a:solidFill>
          <a:ln w="25400" cap="flat" cmpd="sng" algn="ctr">
            <a:solidFill>
              <a:srgbClr val="FF0000"/>
            </a:solidFill>
            <a:prstDash val="dash"/>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5" name="Freccia bidirezionale orizzontale 14">
            <a:extLst>
              <a:ext uri="{FF2B5EF4-FFF2-40B4-BE49-F238E27FC236}">
                <a16:creationId xmlns:a16="http://schemas.microsoft.com/office/drawing/2014/main" id="{EFB928B3-5289-4B81-8F1A-64799F694691}"/>
              </a:ext>
            </a:extLst>
          </p:cNvPr>
          <p:cNvSpPr/>
          <p:nvPr/>
        </p:nvSpPr>
        <p:spPr bwMode="auto">
          <a:xfrm>
            <a:off x="5783288" y="6725432"/>
            <a:ext cx="1224136" cy="396044"/>
          </a:xfrm>
          <a:prstGeom prst="leftRightArrow">
            <a:avLst/>
          </a:prstGeom>
          <a:solidFill>
            <a:srgbClr val="FF0000"/>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1" name="Freccia bidirezionale orizzontale 30">
            <a:extLst>
              <a:ext uri="{FF2B5EF4-FFF2-40B4-BE49-F238E27FC236}">
                <a16:creationId xmlns:a16="http://schemas.microsoft.com/office/drawing/2014/main" id="{CA033C91-C123-4AD4-BF2D-6704CD16DAA1}"/>
              </a:ext>
            </a:extLst>
          </p:cNvPr>
          <p:cNvSpPr/>
          <p:nvPr/>
        </p:nvSpPr>
        <p:spPr bwMode="auto">
          <a:xfrm>
            <a:off x="14832156" y="6725432"/>
            <a:ext cx="1224136" cy="396044"/>
          </a:xfrm>
          <a:prstGeom prst="leftRightArrow">
            <a:avLst/>
          </a:prstGeom>
          <a:solidFill>
            <a:srgbClr val="FF0000"/>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214743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a:extLst>
              <a:ext uri="{FF2B5EF4-FFF2-40B4-BE49-F238E27FC236}">
                <a16:creationId xmlns:a16="http://schemas.microsoft.com/office/drawing/2014/main" id="{166251C3-55B9-4F75-B692-9C6D022BEBA5}"/>
              </a:ext>
            </a:extLst>
          </p:cNvPr>
          <p:cNvSpPr>
            <a:spLocks noChangeShapeType="1"/>
          </p:cNvSpPr>
          <p:nvPr/>
        </p:nvSpPr>
        <p:spPr bwMode="auto">
          <a:xfrm flipV="1">
            <a:off x="3506788" y="7866063"/>
            <a:ext cx="14403387" cy="0"/>
          </a:xfrm>
          <a:prstGeom prst="line">
            <a:avLst/>
          </a:prstGeom>
          <a:noFill/>
          <a:ln w="63500">
            <a:solidFill>
              <a:srgbClr val="D938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lstStyle/>
          <a:p>
            <a:endParaRPr lang="it-IT"/>
          </a:p>
        </p:txBody>
      </p:sp>
      <p:sp>
        <p:nvSpPr>
          <p:cNvPr id="7171" name="AutoShape 2" descr="Google Shape;1468;p59">
            <a:extLst>
              <a:ext uri="{FF2B5EF4-FFF2-40B4-BE49-F238E27FC236}">
                <a16:creationId xmlns:a16="http://schemas.microsoft.com/office/drawing/2014/main" id="{43C93A5E-9C5B-4662-84FD-17AA9B5FB70C}"/>
              </a:ext>
            </a:extLst>
          </p:cNvPr>
          <p:cNvSpPr>
            <a:spLocks/>
          </p:cNvSpPr>
          <p:nvPr/>
        </p:nvSpPr>
        <p:spPr bwMode="auto">
          <a:xfrm>
            <a:off x="4069010" y="5203825"/>
            <a:ext cx="2731591" cy="2211387"/>
          </a:xfrm>
          <a:custGeom>
            <a:avLst/>
            <a:gdLst>
              <a:gd name="T0" fmla="*/ 126919436 w 21600"/>
              <a:gd name="T1" fmla="*/ 155757150 h 21600"/>
              <a:gd name="T2" fmla="*/ 126919436 w 21600"/>
              <a:gd name="T3" fmla="*/ 155757150 h 21600"/>
              <a:gd name="T4" fmla="*/ 126919436 w 21600"/>
              <a:gd name="T5" fmla="*/ 155757150 h 21600"/>
              <a:gd name="T6" fmla="*/ 126919436 w 21600"/>
              <a:gd name="T7" fmla="*/ 155757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20" y="0"/>
                </a:moveTo>
                <a:cubicBezTo>
                  <a:pt x="673" y="0"/>
                  <a:pt x="0" y="612"/>
                  <a:pt x="0" y="1377"/>
                </a:cubicBezTo>
                <a:lnTo>
                  <a:pt x="0" y="18288"/>
                </a:lnTo>
                <a:cubicBezTo>
                  <a:pt x="0" y="19053"/>
                  <a:pt x="673" y="19665"/>
                  <a:pt x="1520" y="19665"/>
                </a:cubicBezTo>
                <a:lnTo>
                  <a:pt x="9360" y="19665"/>
                </a:lnTo>
                <a:lnTo>
                  <a:pt x="10770" y="21600"/>
                </a:lnTo>
                <a:lnTo>
                  <a:pt x="12235" y="19665"/>
                </a:lnTo>
                <a:lnTo>
                  <a:pt x="20076" y="19665"/>
                </a:lnTo>
                <a:cubicBezTo>
                  <a:pt x="20923" y="19665"/>
                  <a:pt x="21600" y="19053"/>
                  <a:pt x="21600" y="18288"/>
                </a:cubicBezTo>
                <a:lnTo>
                  <a:pt x="21600" y="1377"/>
                </a:lnTo>
                <a:cubicBezTo>
                  <a:pt x="21600" y="612"/>
                  <a:pt x="20923" y="0"/>
                  <a:pt x="20076" y="0"/>
                </a:cubicBezTo>
                <a:lnTo>
                  <a:pt x="1520"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0" rIns="10800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b="1" dirty="0"/>
              <a:t>ATTO DEL PRESIDENTE</a:t>
            </a:r>
          </a:p>
          <a:p>
            <a:pPr algn="ctr"/>
            <a:r>
              <a:rPr lang="it-IT" altLang="it-IT" b="1" dirty="0">
                <a:solidFill>
                  <a:srgbClr val="FF0000"/>
                </a:solidFill>
              </a:rPr>
              <a:t>13 NOVEMBRE 2019</a:t>
            </a:r>
          </a:p>
        </p:txBody>
      </p:sp>
      <p:sp>
        <p:nvSpPr>
          <p:cNvPr id="7172" name="AutoShape 3" descr="Google Shape;1470;p59">
            <a:extLst>
              <a:ext uri="{FF2B5EF4-FFF2-40B4-BE49-F238E27FC236}">
                <a16:creationId xmlns:a16="http://schemas.microsoft.com/office/drawing/2014/main" id="{3C9B5545-9962-4512-8FCB-134797269471}"/>
              </a:ext>
            </a:extLst>
          </p:cNvPr>
          <p:cNvSpPr>
            <a:spLocks/>
          </p:cNvSpPr>
          <p:nvPr/>
        </p:nvSpPr>
        <p:spPr bwMode="auto">
          <a:xfrm>
            <a:off x="8238555" y="8396289"/>
            <a:ext cx="3514278" cy="2062112"/>
          </a:xfrm>
          <a:custGeom>
            <a:avLst/>
            <a:gdLst>
              <a:gd name="T0" fmla="*/ 127608582 w 21600"/>
              <a:gd name="T1" fmla="*/ 155757150 h 21600"/>
              <a:gd name="T2" fmla="*/ 127608582 w 21600"/>
              <a:gd name="T3" fmla="*/ 155757150 h 21600"/>
              <a:gd name="T4" fmla="*/ 127608582 w 21600"/>
              <a:gd name="T5" fmla="*/ 155757150 h 21600"/>
              <a:gd name="T6" fmla="*/ 127608582 w 21600"/>
              <a:gd name="T7" fmla="*/ 155757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9394" y="1939"/>
                </a:lnTo>
                <a:lnTo>
                  <a:pt x="1634" y="1939"/>
                </a:lnTo>
                <a:cubicBezTo>
                  <a:pt x="1598" y="1935"/>
                  <a:pt x="1566" y="1935"/>
                  <a:pt x="1534" y="1935"/>
                </a:cubicBezTo>
                <a:cubicBezTo>
                  <a:pt x="680" y="1935"/>
                  <a:pt x="0" y="2575"/>
                  <a:pt x="0" y="3311"/>
                </a:cubicBezTo>
                <a:lnTo>
                  <a:pt x="0" y="20223"/>
                </a:lnTo>
                <a:cubicBezTo>
                  <a:pt x="0" y="20988"/>
                  <a:pt x="676" y="21600"/>
                  <a:pt x="1520" y="21600"/>
                </a:cubicBezTo>
                <a:lnTo>
                  <a:pt x="20025" y="21600"/>
                </a:lnTo>
                <a:cubicBezTo>
                  <a:pt x="20870" y="21600"/>
                  <a:pt x="21600" y="20988"/>
                  <a:pt x="21600" y="20223"/>
                </a:cubicBezTo>
                <a:lnTo>
                  <a:pt x="21600" y="3311"/>
                </a:lnTo>
                <a:cubicBezTo>
                  <a:pt x="21600" y="2547"/>
                  <a:pt x="20870" y="1939"/>
                  <a:pt x="20025" y="1939"/>
                </a:cubicBezTo>
                <a:lnTo>
                  <a:pt x="12206" y="1939"/>
                </a:lnTo>
                <a:lnTo>
                  <a:pt x="10800"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b="1" dirty="0"/>
              <a:t>ATTO CONSIGLIO PROVINCIALE</a:t>
            </a:r>
          </a:p>
          <a:p>
            <a:pPr algn="ctr"/>
            <a:r>
              <a:rPr lang="it-IT" altLang="it-IT" b="1" dirty="0">
                <a:solidFill>
                  <a:srgbClr val="FF0000"/>
                </a:solidFill>
              </a:rPr>
              <a:t>30 SETTMEBRE 2020</a:t>
            </a:r>
          </a:p>
        </p:txBody>
      </p:sp>
      <p:sp>
        <p:nvSpPr>
          <p:cNvPr id="7173" name="AutoShape 4" descr="Google Shape;1471;p59">
            <a:extLst>
              <a:ext uri="{FF2B5EF4-FFF2-40B4-BE49-F238E27FC236}">
                <a16:creationId xmlns:a16="http://schemas.microsoft.com/office/drawing/2014/main" id="{8A715C6D-06F9-4E31-8320-C69B7432F000}"/>
              </a:ext>
            </a:extLst>
          </p:cNvPr>
          <p:cNvSpPr>
            <a:spLocks/>
          </p:cNvSpPr>
          <p:nvPr/>
        </p:nvSpPr>
        <p:spPr bwMode="auto">
          <a:xfrm>
            <a:off x="12805853" y="5203825"/>
            <a:ext cx="3449067" cy="2126916"/>
          </a:xfrm>
          <a:custGeom>
            <a:avLst/>
            <a:gdLst>
              <a:gd name="T0" fmla="*/ 127608582 w 21600"/>
              <a:gd name="T1" fmla="*/ 155757150 h 21600"/>
              <a:gd name="T2" fmla="*/ 127608582 w 21600"/>
              <a:gd name="T3" fmla="*/ 155757150 h 21600"/>
              <a:gd name="T4" fmla="*/ 127608582 w 21600"/>
              <a:gd name="T5" fmla="*/ 155757150 h 21600"/>
              <a:gd name="T6" fmla="*/ 127608582 w 21600"/>
              <a:gd name="T7" fmla="*/ 155757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75" y="0"/>
                </a:moveTo>
                <a:cubicBezTo>
                  <a:pt x="671" y="0"/>
                  <a:pt x="0" y="612"/>
                  <a:pt x="0" y="1377"/>
                </a:cubicBezTo>
                <a:lnTo>
                  <a:pt x="0" y="18288"/>
                </a:lnTo>
                <a:cubicBezTo>
                  <a:pt x="0" y="19053"/>
                  <a:pt x="671" y="19665"/>
                  <a:pt x="1575" y="19665"/>
                </a:cubicBezTo>
                <a:lnTo>
                  <a:pt x="9337" y="19665"/>
                </a:lnTo>
                <a:lnTo>
                  <a:pt x="10798" y="21600"/>
                </a:lnTo>
                <a:lnTo>
                  <a:pt x="12204" y="19665"/>
                </a:lnTo>
                <a:lnTo>
                  <a:pt x="20025" y="19665"/>
                </a:lnTo>
                <a:cubicBezTo>
                  <a:pt x="20057" y="19669"/>
                  <a:pt x="20084" y="19669"/>
                  <a:pt x="20116" y="19669"/>
                </a:cubicBezTo>
                <a:cubicBezTo>
                  <a:pt x="20920" y="19669"/>
                  <a:pt x="21600" y="19028"/>
                  <a:pt x="21600" y="18288"/>
                </a:cubicBezTo>
                <a:lnTo>
                  <a:pt x="21600" y="1377"/>
                </a:lnTo>
                <a:cubicBezTo>
                  <a:pt x="21600" y="612"/>
                  <a:pt x="20870" y="0"/>
                  <a:pt x="20025" y="0"/>
                </a:cubicBezTo>
                <a:lnTo>
                  <a:pt x="1575" y="0"/>
                </a:lnTo>
                <a:close/>
              </a:path>
            </a:pathLst>
          </a:custGeom>
          <a:solidFill>
            <a:srgbClr val="F1F2F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it-IT" altLang="it-IT" b="1" dirty="0"/>
              <a:t>ATTO DEL PRESIDENTE</a:t>
            </a:r>
          </a:p>
          <a:p>
            <a:pPr algn="ctr"/>
            <a:r>
              <a:rPr lang="it-IT" altLang="it-IT" b="1" dirty="0">
                <a:solidFill>
                  <a:srgbClr val="FF0000"/>
                </a:solidFill>
              </a:rPr>
              <a:t>1O MAGGIO 2021</a:t>
            </a:r>
          </a:p>
        </p:txBody>
      </p:sp>
      <p:sp>
        <p:nvSpPr>
          <p:cNvPr id="7174" name="AutoShape 6" descr="Google Shape;1454;p59">
            <a:extLst>
              <a:ext uri="{FF2B5EF4-FFF2-40B4-BE49-F238E27FC236}">
                <a16:creationId xmlns:a16="http://schemas.microsoft.com/office/drawing/2014/main" id="{A878D678-DBC6-4F47-99EC-B41F8D1F48B2}"/>
              </a:ext>
            </a:extLst>
          </p:cNvPr>
          <p:cNvSpPr>
            <a:spLocks/>
          </p:cNvSpPr>
          <p:nvPr/>
        </p:nvSpPr>
        <p:spPr bwMode="auto">
          <a:xfrm>
            <a:off x="5264150" y="7683500"/>
            <a:ext cx="341313" cy="350838"/>
          </a:xfrm>
          <a:custGeom>
            <a:avLst/>
            <a:gdLst>
              <a:gd name="T0" fmla="*/ 3261701 w 17858"/>
              <a:gd name="T1" fmla="*/ 2849243 h 21600"/>
              <a:gd name="T2" fmla="*/ 3261701 w 17858"/>
              <a:gd name="T3" fmla="*/ 2849243 h 21600"/>
              <a:gd name="T4" fmla="*/ 3261701 w 17858"/>
              <a:gd name="T5" fmla="*/ 2849243 h 21600"/>
              <a:gd name="T6" fmla="*/ 3261701 w 17858"/>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8" h="21600">
                <a:moveTo>
                  <a:pt x="9140" y="0"/>
                </a:moveTo>
                <a:cubicBezTo>
                  <a:pt x="7157" y="0"/>
                  <a:pt x="5066" y="882"/>
                  <a:pt x="3298" y="2960"/>
                </a:cubicBezTo>
                <a:cubicBezTo>
                  <a:pt x="-3295" y="9194"/>
                  <a:pt x="671" y="20844"/>
                  <a:pt x="9247" y="21600"/>
                </a:cubicBezTo>
                <a:cubicBezTo>
                  <a:pt x="13856" y="21600"/>
                  <a:pt x="17823" y="16940"/>
                  <a:pt x="17823" y="11524"/>
                </a:cubicBezTo>
                <a:cubicBezTo>
                  <a:pt x="18305" y="4975"/>
                  <a:pt x="13856" y="0"/>
                  <a:pt x="9140"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5" name="AutoShape 7" descr="Google Shape;1455;p59">
            <a:extLst>
              <a:ext uri="{FF2B5EF4-FFF2-40B4-BE49-F238E27FC236}">
                <a16:creationId xmlns:a16="http://schemas.microsoft.com/office/drawing/2014/main" id="{DB5AA556-D21A-4BA7-ABA6-4B0FE52F8D39}"/>
              </a:ext>
            </a:extLst>
          </p:cNvPr>
          <p:cNvSpPr>
            <a:spLocks/>
          </p:cNvSpPr>
          <p:nvPr/>
        </p:nvSpPr>
        <p:spPr bwMode="auto">
          <a:xfrm>
            <a:off x="5087938" y="7518400"/>
            <a:ext cx="706437" cy="695325"/>
          </a:xfrm>
          <a:custGeom>
            <a:avLst/>
            <a:gdLst>
              <a:gd name="T0" fmla="*/ 11552175 w 21600"/>
              <a:gd name="T1" fmla="*/ 11191610 h 21600"/>
              <a:gd name="T2" fmla="*/ 11552175 w 21600"/>
              <a:gd name="T3" fmla="*/ 11191610 h 21600"/>
              <a:gd name="T4" fmla="*/ 11552175 w 21600"/>
              <a:gd name="T5" fmla="*/ 11191610 h 21600"/>
              <a:gd name="T6" fmla="*/ 11552175 w 21600"/>
              <a:gd name="T7" fmla="*/ 111916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37" y="5146"/>
                </a:moveTo>
                <a:cubicBezTo>
                  <a:pt x="13492" y="5146"/>
                  <a:pt x="16090" y="7655"/>
                  <a:pt x="15809" y="10959"/>
                </a:cubicBezTo>
                <a:cubicBezTo>
                  <a:pt x="15809" y="13691"/>
                  <a:pt x="13492" y="16041"/>
                  <a:pt x="10800" y="16041"/>
                </a:cubicBezTo>
                <a:cubicBezTo>
                  <a:pt x="5791" y="15660"/>
                  <a:pt x="3475" y="9784"/>
                  <a:pt x="7325" y="6639"/>
                </a:cubicBezTo>
                <a:cubicBezTo>
                  <a:pt x="8358" y="5591"/>
                  <a:pt x="9579" y="5146"/>
                  <a:pt x="10737" y="5146"/>
                </a:cubicBezTo>
                <a:close/>
                <a:moveTo>
                  <a:pt x="10017" y="0"/>
                </a:moveTo>
                <a:cubicBezTo>
                  <a:pt x="5384" y="0"/>
                  <a:pt x="1158" y="3526"/>
                  <a:pt x="376" y="8195"/>
                </a:cubicBezTo>
                <a:cubicBezTo>
                  <a:pt x="0" y="8989"/>
                  <a:pt x="0" y="9784"/>
                  <a:pt x="0" y="10546"/>
                </a:cubicBezTo>
                <a:cubicBezTo>
                  <a:pt x="0" y="11721"/>
                  <a:pt x="0" y="12896"/>
                  <a:pt x="376" y="13691"/>
                </a:cubicBezTo>
                <a:cubicBezTo>
                  <a:pt x="1722" y="18964"/>
                  <a:pt x="6167" y="21600"/>
                  <a:pt x="10612" y="21600"/>
                </a:cubicBezTo>
                <a:cubicBezTo>
                  <a:pt x="15026" y="21600"/>
                  <a:pt x="19471" y="18964"/>
                  <a:pt x="20817" y="13691"/>
                </a:cubicBezTo>
                <a:cubicBezTo>
                  <a:pt x="21193" y="12896"/>
                  <a:pt x="21600" y="11721"/>
                  <a:pt x="21600" y="10546"/>
                </a:cubicBezTo>
                <a:cubicBezTo>
                  <a:pt x="21600" y="9784"/>
                  <a:pt x="21193" y="8989"/>
                  <a:pt x="21193" y="8195"/>
                </a:cubicBezTo>
                <a:cubicBezTo>
                  <a:pt x="20066" y="3526"/>
                  <a:pt x="15809" y="0"/>
                  <a:pt x="11176" y="0"/>
                </a:cubicBezTo>
                <a:lnTo>
                  <a:pt x="10017" y="0"/>
                </a:lnTo>
                <a:close/>
              </a:path>
            </a:pathLst>
          </a:custGeom>
          <a:solidFill>
            <a:srgbClr val="BD2F2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6" name="AutoShape 8" descr="Google Shape;1456;p59">
            <a:extLst>
              <a:ext uri="{FF2B5EF4-FFF2-40B4-BE49-F238E27FC236}">
                <a16:creationId xmlns:a16="http://schemas.microsoft.com/office/drawing/2014/main" id="{1D1C841D-703C-4C19-949F-F31012AEC184}"/>
              </a:ext>
            </a:extLst>
          </p:cNvPr>
          <p:cNvSpPr>
            <a:spLocks/>
          </p:cNvSpPr>
          <p:nvPr/>
        </p:nvSpPr>
        <p:spPr bwMode="auto">
          <a:xfrm>
            <a:off x="9818688" y="7680325"/>
            <a:ext cx="354012" cy="354013"/>
          </a:xfrm>
          <a:custGeom>
            <a:avLst/>
            <a:gdLst>
              <a:gd name="T0" fmla="*/ 3455507 w 18133"/>
              <a:gd name="T1" fmla="*/ 2901055 h 21600"/>
              <a:gd name="T2" fmla="*/ 3455507 w 18133"/>
              <a:gd name="T3" fmla="*/ 2901055 h 21600"/>
              <a:gd name="T4" fmla="*/ 3455507 w 18133"/>
              <a:gd name="T5" fmla="*/ 2901055 h 21600"/>
              <a:gd name="T6" fmla="*/ 3455507 w 18133"/>
              <a:gd name="T7" fmla="*/ 2901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33" h="21600">
                <a:moveTo>
                  <a:pt x="8873" y="0"/>
                </a:moveTo>
                <a:cubicBezTo>
                  <a:pt x="6671" y="0"/>
                  <a:pt x="4417" y="999"/>
                  <a:pt x="2634" y="3121"/>
                </a:cubicBezTo>
                <a:cubicBezTo>
                  <a:pt x="-3028" y="9864"/>
                  <a:pt x="1061" y="21600"/>
                  <a:pt x="8978" y="21600"/>
                </a:cubicBezTo>
                <a:cubicBezTo>
                  <a:pt x="9240" y="21600"/>
                  <a:pt x="9450" y="21600"/>
                  <a:pt x="9712" y="21600"/>
                </a:cubicBezTo>
                <a:cubicBezTo>
                  <a:pt x="14221" y="20851"/>
                  <a:pt x="17471" y="16980"/>
                  <a:pt x="18100" y="11612"/>
                </a:cubicBezTo>
                <a:cubicBezTo>
                  <a:pt x="18572" y="4682"/>
                  <a:pt x="13801" y="0"/>
                  <a:pt x="8873"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7" name="AutoShape 9" descr="Google Shape;1457;p59">
            <a:extLst>
              <a:ext uri="{FF2B5EF4-FFF2-40B4-BE49-F238E27FC236}">
                <a16:creationId xmlns:a16="http://schemas.microsoft.com/office/drawing/2014/main" id="{7D1A651C-11A1-440B-BE3D-4C3FA02330FF}"/>
              </a:ext>
            </a:extLst>
          </p:cNvPr>
          <p:cNvSpPr>
            <a:spLocks/>
          </p:cNvSpPr>
          <p:nvPr/>
        </p:nvSpPr>
        <p:spPr bwMode="auto">
          <a:xfrm>
            <a:off x="9642475" y="7518400"/>
            <a:ext cx="706438" cy="695325"/>
          </a:xfrm>
          <a:custGeom>
            <a:avLst/>
            <a:gdLst>
              <a:gd name="T0" fmla="*/ 11552191 w 21600"/>
              <a:gd name="T1" fmla="*/ 11191610 h 21600"/>
              <a:gd name="T2" fmla="*/ 11552191 w 21600"/>
              <a:gd name="T3" fmla="*/ 11191610 h 21600"/>
              <a:gd name="T4" fmla="*/ 11552191 w 21600"/>
              <a:gd name="T5" fmla="*/ 11191610 h 21600"/>
              <a:gd name="T6" fmla="*/ 11552191 w 21600"/>
              <a:gd name="T7" fmla="*/ 111916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675" y="5051"/>
                </a:moveTo>
                <a:cubicBezTo>
                  <a:pt x="13617" y="5051"/>
                  <a:pt x="16466" y="7433"/>
                  <a:pt x="16184" y="10959"/>
                </a:cubicBezTo>
                <a:cubicBezTo>
                  <a:pt x="15809" y="13691"/>
                  <a:pt x="13868" y="15660"/>
                  <a:pt x="11176" y="16041"/>
                </a:cubicBezTo>
                <a:cubicBezTo>
                  <a:pt x="11019" y="16041"/>
                  <a:pt x="10894" y="16041"/>
                  <a:pt x="10737" y="16041"/>
                </a:cubicBezTo>
                <a:cubicBezTo>
                  <a:pt x="6010" y="16041"/>
                  <a:pt x="3569" y="10069"/>
                  <a:pt x="6950" y="6639"/>
                </a:cubicBezTo>
                <a:cubicBezTo>
                  <a:pt x="8014" y="5559"/>
                  <a:pt x="9360" y="5051"/>
                  <a:pt x="10675" y="5051"/>
                </a:cubicBezTo>
                <a:close/>
                <a:moveTo>
                  <a:pt x="10017" y="0"/>
                </a:moveTo>
                <a:cubicBezTo>
                  <a:pt x="5384" y="0"/>
                  <a:pt x="1534" y="3526"/>
                  <a:pt x="376" y="8195"/>
                </a:cubicBezTo>
                <a:cubicBezTo>
                  <a:pt x="376" y="8989"/>
                  <a:pt x="0" y="9784"/>
                  <a:pt x="0" y="10546"/>
                </a:cubicBezTo>
                <a:cubicBezTo>
                  <a:pt x="0" y="11721"/>
                  <a:pt x="376" y="12515"/>
                  <a:pt x="751" y="13691"/>
                </a:cubicBezTo>
                <a:cubicBezTo>
                  <a:pt x="2129" y="18964"/>
                  <a:pt x="6543" y="21600"/>
                  <a:pt x="10988" y="21600"/>
                </a:cubicBezTo>
                <a:cubicBezTo>
                  <a:pt x="15433" y="21600"/>
                  <a:pt x="19847" y="18964"/>
                  <a:pt x="21193" y="13691"/>
                </a:cubicBezTo>
                <a:cubicBezTo>
                  <a:pt x="21600" y="12515"/>
                  <a:pt x="21600" y="11721"/>
                  <a:pt x="21600" y="10546"/>
                </a:cubicBezTo>
                <a:cubicBezTo>
                  <a:pt x="21600" y="9784"/>
                  <a:pt x="21600" y="8989"/>
                  <a:pt x="21193" y="8195"/>
                </a:cubicBezTo>
                <a:cubicBezTo>
                  <a:pt x="20066" y="3113"/>
                  <a:pt x="15809" y="0"/>
                  <a:pt x="11176" y="0"/>
                </a:cubicBezTo>
                <a:lnTo>
                  <a:pt x="10017" y="0"/>
                </a:lnTo>
                <a:close/>
              </a:path>
            </a:pathLst>
          </a:custGeom>
          <a:solidFill>
            <a:srgbClr val="BD2F2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8" name="AutoShape 10" descr="Google Shape;1458;p59">
            <a:extLst>
              <a:ext uri="{FF2B5EF4-FFF2-40B4-BE49-F238E27FC236}">
                <a16:creationId xmlns:a16="http://schemas.microsoft.com/office/drawing/2014/main" id="{D05AFB6C-E8F4-467B-8E6B-9DCDCB4E5E63}"/>
              </a:ext>
            </a:extLst>
          </p:cNvPr>
          <p:cNvSpPr>
            <a:spLocks/>
          </p:cNvSpPr>
          <p:nvPr/>
        </p:nvSpPr>
        <p:spPr bwMode="auto">
          <a:xfrm>
            <a:off x="14357350" y="7683500"/>
            <a:ext cx="346075" cy="350838"/>
          </a:xfrm>
          <a:custGeom>
            <a:avLst/>
            <a:gdLst>
              <a:gd name="T0" fmla="*/ 3310710 w 18088"/>
              <a:gd name="T1" fmla="*/ 2849243 h 21600"/>
              <a:gd name="T2" fmla="*/ 3310710 w 18088"/>
              <a:gd name="T3" fmla="*/ 2849243 h 21600"/>
              <a:gd name="T4" fmla="*/ 3310710 w 18088"/>
              <a:gd name="T5" fmla="*/ 2849243 h 21600"/>
              <a:gd name="T6" fmla="*/ 3310710 w 18088"/>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88" h="21600">
                <a:moveTo>
                  <a:pt x="8842" y="0"/>
                </a:moveTo>
                <a:cubicBezTo>
                  <a:pt x="6752" y="0"/>
                  <a:pt x="4608" y="882"/>
                  <a:pt x="2839" y="2960"/>
                </a:cubicBezTo>
                <a:cubicBezTo>
                  <a:pt x="-3110" y="9194"/>
                  <a:pt x="856" y="20844"/>
                  <a:pt x="9486" y="21600"/>
                </a:cubicBezTo>
                <a:cubicBezTo>
                  <a:pt x="14095" y="21600"/>
                  <a:pt x="18061" y="16940"/>
                  <a:pt x="18061" y="11524"/>
                </a:cubicBezTo>
                <a:cubicBezTo>
                  <a:pt x="18490" y="4975"/>
                  <a:pt x="13773" y="0"/>
                  <a:pt x="8842"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79" name="AutoShape 11" descr="Google Shape;1459;p59">
            <a:extLst>
              <a:ext uri="{FF2B5EF4-FFF2-40B4-BE49-F238E27FC236}">
                <a16:creationId xmlns:a16="http://schemas.microsoft.com/office/drawing/2014/main" id="{CE6A8C0F-665A-42CD-BE6A-242AC0C20E20}"/>
              </a:ext>
            </a:extLst>
          </p:cNvPr>
          <p:cNvSpPr>
            <a:spLocks/>
          </p:cNvSpPr>
          <p:nvPr/>
        </p:nvSpPr>
        <p:spPr bwMode="auto">
          <a:xfrm>
            <a:off x="14185900" y="7518400"/>
            <a:ext cx="706438" cy="695325"/>
          </a:xfrm>
          <a:custGeom>
            <a:avLst/>
            <a:gdLst>
              <a:gd name="T0" fmla="*/ 11552191 w 21600"/>
              <a:gd name="T1" fmla="*/ 11191610 h 21600"/>
              <a:gd name="T2" fmla="*/ 11552191 w 21600"/>
              <a:gd name="T3" fmla="*/ 11191610 h 21600"/>
              <a:gd name="T4" fmla="*/ 11552191 w 21600"/>
              <a:gd name="T5" fmla="*/ 11191610 h 21600"/>
              <a:gd name="T6" fmla="*/ 11552191 w 21600"/>
              <a:gd name="T7" fmla="*/ 111916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24" y="5146"/>
                </a:moveTo>
                <a:cubicBezTo>
                  <a:pt x="13304" y="5146"/>
                  <a:pt x="16059" y="7655"/>
                  <a:pt x="15809" y="10959"/>
                </a:cubicBezTo>
                <a:cubicBezTo>
                  <a:pt x="15809" y="13691"/>
                  <a:pt x="13492" y="16041"/>
                  <a:pt x="10800" y="16041"/>
                </a:cubicBezTo>
                <a:cubicBezTo>
                  <a:pt x="5760" y="15660"/>
                  <a:pt x="3443" y="9784"/>
                  <a:pt x="6918" y="6639"/>
                </a:cubicBezTo>
                <a:cubicBezTo>
                  <a:pt x="7951" y="5591"/>
                  <a:pt x="9203" y="5146"/>
                  <a:pt x="10424" y="5146"/>
                </a:cubicBezTo>
                <a:close/>
                <a:moveTo>
                  <a:pt x="10017" y="0"/>
                </a:moveTo>
                <a:cubicBezTo>
                  <a:pt x="5384" y="0"/>
                  <a:pt x="1127" y="3526"/>
                  <a:pt x="376" y="8195"/>
                </a:cubicBezTo>
                <a:cubicBezTo>
                  <a:pt x="0" y="8989"/>
                  <a:pt x="0" y="9784"/>
                  <a:pt x="0" y="10546"/>
                </a:cubicBezTo>
                <a:cubicBezTo>
                  <a:pt x="0" y="11721"/>
                  <a:pt x="0" y="12896"/>
                  <a:pt x="376" y="13691"/>
                </a:cubicBezTo>
                <a:cubicBezTo>
                  <a:pt x="1722" y="18964"/>
                  <a:pt x="6167" y="21600"/>
                  <a:pt x="10581" y="21600"/>
                </a:cubicBezTo>
                <a:cubicBezTo>
                  <a:pt x="15026" y="21600"/>
                  <a:pt x="19471" y="18964"/>
                  <a:pt x="20817" y="13691"/>
                </a:cubicBezTo>
                <a:cubicBezTo>
                  <a:pt x="21193" y="12896"/>
                  <a:pt x="21193" y="11721"/>
                  <a:pt x="21600" y="10546"/>
                </a:cubicBezTo>
                <a:cubicBezTo>
                  <a:pt x="21193" y="9784"/>
                  <a:pt x="21193" y="8989"/>
                  <a:pt x="21193" y="8195"/>
                </a:cubicBezTo>
                <a:cubicBezTo>
                  <a:pt x="20035" y="3526"/>
                  <a:pt x="15809" y="0"/>
                  <a:pt x="11176" y="0"/>
                </a:cubicBezTo>
                <a:lnTo>
                  <a:pt x="10017" y="0"/>
                </a:lnTo>
                <a:close/>
              </a:path>
            </a:pathLst>
          </a:custGeom>
          <a:solidFill>
            <a:srgbClr val="BD2F2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80" name="AutoShape 12" descr="Google Shape;1460;p59">
            <a:extLst>
              <a:ext uri="{FF2B5EF4-FFF2-40B4-BE49-F238E27FC236}">
                <a16:creationId xmlns:a16="http://schemas.microsoft.com/office/drawing/2014/main" id="{0ADFC879-E87D-4F78-99F8-B8CE22C016A2}"/>
              </a:ext>
            </a:extLst>
          </p:cNvPr>
          <p:cNvSpPr>
            <a:spLocks/>
          </p:cNvSpPr>
          <p:nvPr/>
        </p:nvSpPr>
        <p:spPr bwMode="auto">
          <a:xfrm>
            <a:off x="18911888" y="7683500"/>
            <a:ext cx="346075" cy="350838"/>
          </a:xfrm>
          <a:custGeom>
            <a:avLst/>
            <a:gdLst>
              <a:gd name="T0" fmla="*/ 3305958 w 18114"/>
              <a:gd name="T1" fmla="*/ 2849243 h 21600"/>
              <a:gd name="T2" fmla="*/ 3305958 w 18114"/>
              <a:gd name="T3" fmla="*/ 2849243 h 21600"/>
              <a:gd name="T4" fmla="*/ 3305958 w 18114"/>
              <a:gd name="T5" fmla="*/ 2849243 h 21600"/>
              <a:gd name="T6" fmla="*/ 3305958 w 18114"/>
              <a:gd name="T7" fmla="*/ 28492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14" h="21600">
                <a:moveTo>
                  <a:pt x="8867" y="0"/>
                </a:moveTo>
                <a:cubicBezTo>
                  <a:pt x="6777" y="0"/>
                  <a:pt x="4633" y="882"/>
                  <a:pt x="2864" y="2960"/>
                </a:cubicBezTo>
                <a:cubicBezTo>
                  <a:pt x="-3085" y="9194"/>
                  <a:pt x="881" y="20844"/>
                  <a:pt x="8814" y="21600"/>
                </a:cubicBezTo>
                <a:cubicBezTo>
                  <a:pt x="13423" y="21600"/>
                  <a:pt x="17389" y="16940"/>
                  <a:pt x="18086" y="11524"/>
                </a:cubicBezTo>
                <a:cubicBezTo>
                  <a:pt x="18515" y="4975"/>
                  <a:pt x="13798" y="0"/>
                  <a:pt x="8867"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p:txBody>
      </p:sp>
      <p:sp>
        <p:nvSpPr>
          <p:cNvPr id="7181" name="Text Box 14">
            <a:extLst>
              <a:ext uri="{FF2B5EF4-FFF2-40B4-BE49-F238E27FC236}">
                <a16:creationId xmlns:a16="http://schemas.microsoft.com/office/drawing/2014/main" id="{F89A413C-8B32-49B3-9B56-2AF56F5A1601}"/>
              </a:ext>
            </a:extLst>
          </p:cNvPr>
          <p:cNvSpPr txBox="1">
            <a:spLocks/>
          </p:cNvSpPr>
          <p:nvPr/>
        </p:nvSpPr>
        <p:spPr bwMode="auto">
          <a:xfrm>
            <a:off x="5070203" y="4479465"/>
            <a:ext cx="3168352" cy="456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just" eaLnBrk="1">
              <a:lnSpc>
                <a:spcPct val="120000"/>
              </a:lnSpc>
              <a:spcBef>
                <a:spcPts val="1000"/>
              </a:spcBef>
            </a:pPr>
            <a:r>
              <a:rPr lang="it-IT" altLang="it-IT" sz="1800" dirty="0"/>
              <a:t> </a:t>
            </a:r>
            <a:r>
              <a:rPr lang="it-IT" altLang="it-IT" dirty="0"/>
              <a:t>Istituisce </a:t>
            </a:r>
            <a:r>
              <a:rPr lang="it-IT" altLang="it-IT" b="1" dirty="0"/>
              <a:t>l’UFFICIO DI PIANO</a:t>
            </a:r>
          </a:p>
        </p:txBody>
      </p:sp>
      <p:sp>
        <p:nvSpPr>
          <p:cNvPr id="7182" name="Text Box 15">
            <a:extLst>
              <a:ext uri="{FF2B5EF4-FFF2-40B4-BE49-F238E27FC236}">
                <a16:creationId xmlns:a16="http://schemas.microsoft.com/office/drawing/2014/main" id="{96E29193-5A7D-4862-A462-8DE456ABE040}"/>
              </a:ext>
            </a:extLst>
          </p:cNvPr>
          <p:cNvSpPr txBox="1">
            <a:spLocks/>
          </p:cNvSpPr>
          <p:nvPr/>
        </p:nvSpPr>
        <p:spPr bwMode="auto">
          <a:xfrm>
            <a:off x="9167664" y="10723227"/>
            <a:ext cx="3890963" cy="456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just" eaLnBrk="1">
              <a:lnSpc>
                <a:spcPct val="120000"/>
              </a:lnSpc>
              <a:spcBef>
                <a:spcPts val="1000"/>
              </a:spcBef>
            </a:pPr>
            <a:r>
              <a:rPr lang="it-IT" altLang="it-IT" dirty="0"/>
              <a:t>Approva gli </a:t>
            </a:r>
            <a:r>
              <a:rPr lang="it-IT" altLang="it-IT" b="1" dirty="0"/>
              <a:t>OBIETTIVI STRATEGI</a:t>
            </a:r>
          </a:p>
        </p:txBody>
      </p:sp>
      <p:sp>
        <p:nvSpPr>
          <p:cNvPr id="10257" name="Text Box 16">
            <a:extLst>
              <a:ext uri="{FF2B5EF4-FFF2-40B4-BE49-F238E27FC236}">
                <a16:creationId xmlns:a16="http://schemas.microsoft.com/office/drawing/2014/main" id="{B69AB46B-7689-4FC5-A631-FF569E5A143E}"/>
              </a:ext>
            </a:extLst>
          </p:cNvPr>
          <p:cNvSpPr txBox="1">
            <a:spLocks/>
          </p:cNvSpPr>
          <p:nvPr/>
        </p:nvSpPr>
        <p:spPr bwMode="auto">
          <a:xfrm>
            <a:off x="14892338" y="2617417"/>
            <a:ext cx="3890963" cy="2318747"/>
          </a:xfrm>
          <a:prstGeom prst="rect">
            <a:avLst/>
          </a:prstGeom>
          <a:noFill/>
          <a:ln>
            <a:noFill/>
          </a:ln>
          <a:effectLst/>
        </p:spPr>
        <p:txBody>
          <a:bodyPr lIns="55453" tIns="55453" rIns="55453" bIns="55453">
            <a:spAutoFit/>
          </a:bodyPr>
          <a:lstStyle>
            <a:lvl1pPr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just" eaLnBrk="1">
              <a:lnSpc>
                <a:spcPct val="120000"/>
              </a:lnSpc>
              <a:spcBef>
                <a:spcPts val="1000"/>
              </a:spcBef>
              <a:defRPr/>
            </a:pPr>
            <a:r>
              <a:rPr lang="it-IT" altLang="it-IT" dirty="0"/>
              <a:t>Approva i </a:t>
            </a:r>
            <a:r>
              <a:rPr lang="it-IT" altLang="it-IT" b="1" dirty="0"/>
              <a:t>DOCUMENTI PER LA CONSULTAZIONE PRELIMINARE:</a:t>
            </a:r>
          </a:p>
          <a:p>
            <a:pPr marL="285750" indent="-285750" algn="just" eaLnBrk="1">
              <a:lnSpc>
                <a:spcPct val="120000"/>
              </a:lnSpc>
              <a:spcBef>
                <a:spcPts val="1000"/>
              </a:spcBef>
              <a:buFont typeface="Arial" panose="020B0604020202020204" pitchFamily="34" charset="0"/>
              <a:buChar char="•"/>
              <a:defRPr/>
            </a:pPr>
            <a:r>
              <a:rPr lang="it-IT" altLang="it-IT" b="1" dirty="0"/>
              <a:t>Obiettivi strategici e azioni</a:t>
            </a:r>
          </a:p>
          <a:p>
            <a:pPr marL="285750" indent="-285750" algn="just" eaLnBrk="1">
              <a:lnSpc>
                <a:spcPct val="120000"/>
              </a:lnSpc>
              <a:spcBef>
                <a:spcPts val="1000"/>
              </a:spcBef>
              <a:buFont typeface="Arial" panose="020B0604020202020204" pitchFamily="34" charset="0"/>
              <a:buChar char="•"/>
              <a:defRPr/>
            </a:pPr>
            <a:r>
              <a:rPr lang="it-IT" altLang="it-IT" b="1" dirty="0"/>
              <a:t>Quadro conoscitivo diagnostico</a:t>
            </a:r>
          </a:p>
          <a:p>
            <a:pPr marL="285750" indent="-285750" algn="just" eaLnBrk="1">
              <a:lnSpc>
                <a:spcPct val="120000"/>
              </a:lnSpc>
              <a:spcBef>
                <a:spcPts val="1000"/>
              </a:spcBef>
              <a:buFont typeface="Arial" panose="020B0604020202020204" pitchFamily="34" charset="0"/>
              <a:buChar char="•"/>
              <a:defRPr/>
            </a:pPr>
            <a:r>
              <a:rPr lang="it-IT" altLang="it-IT" b="1" dirty="0" err="1"/>
              <a:t>Valsat</a:t>
            </a:r>
            <a:r>
              <a:rPr lang="it-IT" altLang="it-IT" b="1" dirty="0"/>
              <a:t> Preliminare</a:t>
            </a:r>
          </a:p>
        </p:txBody>
      </p:sp>
      <p:sp>
        <p:nvSpPr>
          <p:cNvPr id="7184" name="Text Box 3">
            <a:extLst>
              <a:ext uri="{FF2B5EF4-FFF2-40B4-BE49-F238E27FC236}">
                <a16:creationId xmlns:a16="http://schemas.microsoft.com/office/drawing/2014/main" id="{AB44AE23-3A96-44BC-961B-93C19154DA62}"/>
              </a:ext>
            </a:extLst>
          </p:cNvPr>
          <p:cNvSpPr txBox="1">
            <a:spLocks/>
          </p:cNvSpPr>
          <p:nvPr/>
        </p:nvSpPr>
        <p:spPr bwMode="auto">
          <a:xfrm>
            <a:off x="311150" y="806450"/>
            <a:ext cx="1692116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IL PERCORSO COMPIUTO</a:t>
            </a:r>
          </a:p>
        </p:txBody>
      </p:sp>
      <p:cxnSp>
        <p:nvCxnSpPr>
          <p:cNvPr id="3" name="Connettore diritto 2">
            <a:extLst>
              <a:ext uri="{FF2B5EF4-FFF2-40B4-BE49-F238E27FC236}">
                <a16:creationId xmlns:a16="http://schemas.microsoft.com/office/drawing/2014/main" id="{D2AE8E13-676D-43E6-B1A8-3108CEDFC044}"/>
              </a:ext>
            </a:extLst>
          </p:cNvPr>
          <p:cNvCxnSpPr/>
          <p:nvPr/>
        </p:nvCxnSpPr>
        <p:spPr bwMode="auto">
          <a:xfrm>
            <a:off x="311150" y="1811338"/>
            <a:ext cx="16273463" cy="0"/>
          </a:xfrm>
          <a:prstGeom prst="line">
            <a:avLst/>
          </a:prstGeom>
          <a:solidFill>
            <a:srgbClr val="FFFFFF"/>
          </a:solidFill>
          <a:ln w="25400" cap="flat" cmpd="sng" algn="ctr">
            <a:solidFill>
              <a:srgbClr val="FF0000"/>
            </a:solidFill>
            <a:prstDash val="solid"/>
            <a:round/>
            <a:headEnd type="none" w="med" len="med"/>
            <a:tailEnd type="none" w="med" len="med"/>
          </a:ln>
          <a:effectLst>
            <a:outerShdw blurRad="38100" dist="25400" dir="5400000" algn="ctr" rotWithShape="0">
              <a:srgbClr val="000000">
                <a:alpha val="34999"/>
              </a:srgbClr>
            </a:outerShdw>
          </a:effectLst>
        </p:spPr>
      </p:cxn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descr="Google Shape;181;p33">
            <a:extLst>
              <a:ext uri="{FF2B5EF4-FFF2-40B4-BE49-F238E27FC236}">
                <a16:creationId xmlns:a16="http://schemas.microsoft.com/office/drawing/2014/main" id="{A247E14F-5D9B-478A-89C4-2214360228BC}"/>
              </a:ext>
            </a:extLst>
          </p:cNvPr>
          <p:cNvSpPr>
            <a:spLocks noChangeShapeType="1"/>
          </p:cNvSpPr>
          <p:nvPr/>
        </p:nvSpPr>
        <p:spPr bwMode="auto">
          <a:xfrm>
            <a:off x="382688" y="1506094"/>
            <a:ext cx="13753528" cy="7104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9219" name="Text Box 3">
            <a:extLst>
              <a:ext uri="{FF2B5EF4-FFF2-40B4-BE49-F238E27FC236}">
                <a16:creationId xmlns:a16="http://schemas.microsoft.com/office/drawing/2014/main" id="{DB675F3E-D050-438B-9D32-A4AA5B721940}"/>
              </a:ext>
            </a:extLst>
          </p:cNvPr>
          <p:cNvSpPr txBox="1">
            <a:spLocks/>
          </p:cNvSpPr>
          <p:nvPr/>
        </p:nvSpPr>
        <p:spPr bwMode="auto">
          <a:xfrm>
            <a:off x="238672" y="593304"/>
            <a:ext cx="1843404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PERCORSO LOGICO DELLA DOCUMENTAZIONE PRELIMINARE </a:t>
            </a:r>
          </a:p>
        </p:txBody>
      </p:sp>
      <p:sp>
        <p:nvSpPr>
          <p:cNvPr id="2" name="CasellaDiTesto 1">
            <a:extLst>
              <a:ext uri="{FF2B5EF4-FFF2-40B4-BE49-F238E27FC236}">
                <a16:creationId xmlns:a16="http://schemas.microsoft.com/office/drawing/2014/main" id="{7C993D2A-6A00-499A-8A00-69BAF8882412}"/>
              </a:ext>
            </a:extLst>
          </p:cNvPr>
          <p:cNvSpPr txBox="1"/>
          <p:nvPr/>
        </p:nvSpPr>
        <p:spPr>
          <a:xfrm>
            <a:off x="1136721" y="2181357"/>
            <a:ext cx="20594288" cy="1440160"/>
          </a:xfrm>
          <a:prstGeom prst="rect">
            <a:avLst/>
          </a:prstGeom>
          <a:solidFill>
            <a:schemeClr val="accent1">
              <a:lumMod val="60000"/>
              <a:lumOff val="40000"/>
            </a:schemeClr>
          </a:solidFill>
          <a:scene3d>
            <a:camera prst="orthographicFront"/>
            <a:lightRig rig="threePt" dir="t"/>
          </a:scene3d>
          <a:sp3d>
            <a:bevelT w="139700" h="139700" prst="divot"/>
          </a:sp3d>
        </p:spPr>
        <p:txBody>
          <a:bodyPr wrap="square" rtlCol="0" anchor="ctr">
            <a:noAutofit/>
          </a:bodyPr>
          <a:lstStyle/>
          <a:p>
            <a:pPr algn="ctr"/>
            <a:r>
              <a:rPr lang="it-IT" sz="4200" b="1" dirty="0">
                <a:solidFill>
                  <a:srgbClr val="002060"/>
                </a:solidFill>
              </a:rPr>
              <a:t>DIAGNOSI PRELIMINARE</a:t>
            </a:r>
          </a:p>
        </p:txBody>
      </p:sp>
      <p:sp>
        <p:nvSpPr>
          <p:cNvPr id="6" name="CasellaDiTesto 5">
            <a:extLst>
              <a:ext uri="{FF2B5EF4-FFF2-40B4-BE49-F238E27FC236}">
                <a16:creationId xmlns:a16="http://schemas.microsoft.com/office/drawing/2014/main" id="{70C9C83C-144E-489F-BD64-B0E64FB203A4}"/>
              </a:ext>
            </a:extLst>
          </p:cNvPr>
          <p:cNvSpPr txBox="1"/>
          <p:nvPr/>
        </p:nvSpPr>
        <p:spPr>
          <a:xfrm>
            <a:off x="1136721" y="10906805"/>
            <a:ext cx="20594288" cy="1440160"/>
          </a:xfrm>
          <a:prstGeom prst="rect">
            <a:avLst/>
          </a:prstGeom>
          <a:solidFill>
            <a:srgbClr val="92D050"/>
          </a:solidFill>
          <a:scene3d>
            <a:camera prst="orthographicFront"/>
            <a:lightRig rig="threePt" dir="t"/>
          </a:scene3d>
          <a:sp3d>
            <a:bevelT prst="angle"/>
          </a:sp3d>
        </p:spPr>
        <p:txBody>
          <a:bodyPr wrap="square" rtlCol="0" anchor="ctr">
            <a:noAutofit/>
          </a:bodyPr>
          <a:lstStyle/>
          <a:p>
            <a:pPr algn="ctr"/>
            <a:r>
              <a:rPr lang="it-IT" sz="4200" b="1" dirty="0">
                <a:solidFill>
                  <a:srgbClr val="002060"/>
                </a:solidFill>
              </a:rPr>
              <a:t>VALSAT PRELIMINARE</a:t>
            </a:r>
          </a:p>
        </p:txBody>
      </p:sp>
      <p:sp>
        <p:nvSpPr>
          <p:cNvPr id="11" name="Text Box 1">
            <a:extLst>
              <a:ext uri="{FF2B5EF4-FFF2-40B4-BE49-F238E27FC236}">
                <a16:creationId xmlns:a16="http://schemas.microsoft.com/office/drawing/2014/main" id="{D32C4650-ED66-47A6-B867-F9103D8024B4}"/>
              </a:ext>
            </a:extLst>
          </p:cNvPr>
          <p:cNvSpPr txBox="1">
            <a:spLocks/>
          </p:cNvSpPr>
          <p:nvPr/>
        </p:nvSpPr>
        <p:spPr bwMode="auto">
          <a:xfrm>
            <a:off x="1666628" y="5574988"/>
            <a:ext cx="5904656" cy="3332184"/>
          </a:xfrm>
          <a:prstGeom prst="rect">
            <a:avLst/>
          </a:prstGeom>
          <a:solidFill>
            <a:schemeClr val="tx2">
              <a:lumMod val="20000"/>
              <a:lumOff val="80000"/>
            </a:schemeClr>
          </a:solidFill>
          <a:ln>
            <a:noFill/>
          </a:ln>
          <a:effectLst/>
        </p:spPr>
        <p:txBody>
          <a:bodyPr lIns="55453" tIns="55453" rIns="55453"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1188000" indent="-540000" algn="just" eaLnBrk="1">
              <a:lnSpc>
                <a:spcPct val="120000"/>
              </a:lnSpc>
              <a:spcBef>
                <a:spcPts val="1000"/>
              </a:spcBef>
              <a:buClr>
                <a:srgbClr val="DA3832"/>
              </a:buClr>
              <a:buSzPct val="150000"/>
              <a:buFontTx/>
              <a:buChar char="๏"/>
            </a:pPr>
            <a:r>
              <a:rPr lang="it-IT" altLang="it-IT" b="1" dirty="0"/>
              <a:t>VISIONE </a:t>
            </a:r>
          </a:p>
          <a:p>
            <a:pPr marL="1188000" indent="-540000" algn="just" eaLnBrk="1">
              <a:lnSpc>
                <a:spcPct val="120000"/>
              </a:lnSpc>
              <a:spcBef>
                <a:spcPts val="1000"/>
              </a:spcBef>
              <a:buClr>
                <a:srgbClr val="DA3832"/>
              </a:buClr>
              <a:buSzPct val="150000"/>
              <a:buFontTx/>
              <a:buChar char="๏"/>
            </a:pPr>
            <a:r>
              <a:rPr lang="it-IT" altLang="it-IT" b="1" dirty="0"/>
              <a:t>OBIETTIVI STRATEGICI</a:t>
            </a:r>
          </a:p>
        </p:txBody>
      </p:sp>
      <p:sp>
        <p:nvSpPr>
          <p:cNvPr id="12" name="Text Box 1">
            <a:extLst>
              <a:ext uri="{FF2B5EF4-FFF2-40B4-BE49-F238E27FC236}">
                <a16:creationId xmlns:a16="http://schemas.microsoft.com/office/drawing/2014/main" id="{A9DFD902-7786-48AC-8A14-6811ED909B17}"/>
              </a:ext>
            </a:extLst>
          </p:cNvPr>
          <p:cNvSpPr txBox="1">
            <a:spLocks/>
          </p:cNvSpPr>
          <p:nvPr/>
        </p:nvSpPr>
        <p:spPr bwMode="auto">
          <a:xfrm>
            <a:off x="8481865" y="5574988"/>
            <a:ext cx="5904000" cy="3332184"/>
          </a:xfrm>
          <a:prstGeom prst="rect">
            <a:avLst/>
          </a:prstGeom>
          <a:solidFill>
            <a:schemeClr val="tx2">
              <a:lumMod val="20000"/>
              <a:lumOff val="80000"/>
            </a:schemeClr>
          </a:solidFill>
          <a:ln>
            <a:noFill/>
          </a:ln>
          <a:effectLst/>
        </p:spPr>
        <p:txBody>
          <a:bodyPr lIns="55453" tIns="55453" rIns="55453" bIns="55453" anchor="ctr"/>
          <a:lstStyle>
            <a:lvl1pPr marL="304800" indent="-3048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49263">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49263" eaLnBrk="0" fontAlgn="base" hangingPunct="0">
              <a:spcBef>
                <a:spcPct val="0"/>
              </a:spcBef>
              <a:spcAft>
                <a:spcPct val="0"/>
              </a:spcAft>
              <a:tabLst>
                <a:tab pos="4229100" algn="l"/>
                <a:tab pos="5486400" algn="l"/>
                <a:tab pos="579120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1188000" indent="-540000" eaLnBrk="1">
              <a:lnSpc>
                <a:spcPct val="120000"/>
              </a:lnSpc>
              <a:spcBef>
                <a:spcPts val="1000"/>
              </a:spcBef>
              <a:buClr>
                <a:srgbClr val="DA3832"/>
              </a:buClr>
              <a:buSzPct val="150000"/>
              <a:buFontTx/>
              <a:buChar char="๏"/>
            </a:pPr>
            <a:r>
              <a:rPr lang="it-IT" b="1" dirty="0"/>
              <a:t>Identificazione e Analisi dei Sistemi Funzionali</a:t>
            </a:r>
          </a:p>
          <a:p>
            <a:pPr marL="1188000" indent="-540000" eaLnBrk="1">
              <a:lnSpc>
                <a:spcPct val="120000"/>
              </a:lnSpc>
              <a:spcBef>
                <a:spcPts val="1000"/>
              </a:spcBef>
              <a:buClr>
                <a:srgbClr val="DA3832"/>
              </a:buClr>
              <a:buSzPct val="150000"/>
              <a:buFontTx/>
              <a:buChar char="๏"/>
            </a:pPr>
            <a:r>
              <a:rPr lang="it-IT" altLang="it-IT" b="1" dirty="0"/>
              <a:t> </a:t>
            </a:r>
            <a:r>
              <a:rPr lang="it-IT" b="1" dirty="0"/>
              <a:t>Analisi di vulnerabilità e resilienza</a:t>
            </a:r>
          </a:p>
          <a:p>
            <a:pPr marL="1188000" indent="-540000" algn="just" eaLnBrk="1">
              <a:lnSpc>
                <a:spcPct val="120000"/>
              </a:lnSpc>
              <a:spcBef>
                <a:spcPts val="1000"/>
              </a:spcBef>
              <a:buClr>
                <a:srgbClr val="DA3832"/>
              </a:buClr>
              <a:buSzPct val="150000"/>
              <a:buFontTx/>
              <a:buChar char="๏"/>
            </a:pPr>
            <a:r>
              <a:rPr lang="it-IT" b="1" dirty="0"/>
              <a:t>Mappatura preliminare servizi ecosistemici</a:t>
            </a:r>
          </a:p>
          <a:p>
            <a:pPr marL="1188000" indent="-540000" algn="just" eaLnBrk="1">
              <a:lnSpc>
                <a:spcPct val="120000"/>
              </a:lnSpc>
              <a:spcBef>
                <a:spcPts val="1000"/>
              </a:spcBef>
              <a:buClr>
                <a:srgbClr val="DA3832"/>
              </a:buClr>
              <a:buSzPct val="150000"/>
              <a:buFontTx/>
              <a:buChar char="๏"/>
            </a:pPr>
            <a:r>
              <a:rPr lang="it-IT" b="1" dirty="0"/>
              <a:t>Individuazione Sistemi Territorial</a:t>
            </a:r>
            <a:r>
              <a:rPr lang="it-IT" dirty="0"/>
              <a:t>i</a:t>
            </a:r>
            <a:endParaRPr lang="it-IT" altLang="it-IT" sz="2200" b="1" dirty="0"/>
          </a:p>
        </p:txBody>
      </p:sp>
      <p:graphicFrame>
        <p:nvGraphicFramePr>
          <p:cNvPr id="7" name="Tabella 12">
            <a:extLst>
              <a:ext uri="{FF2B5EF4-FFF2-40B4-BE49-F238E27FC236}">
                <a16:creationId xmlns:a16="http://schemas.microsoft.com/office/drawing/2014/main" id="{46F8B6F9-1617-4E9B-8742-C392FEB407E3}"/>
              </a:ext>
            </a:extLst>
          </p:cNvPr>
          <p:cNvGraphicFramePr>
            <a:graphicFrameLocks noGrp="1"/>
          </p:cNvGraphicFramePr>
          <p:nvPr>
            <p:extLst>
              <p:ext uri="{D42A27DB-BD31-4B8C-83A1-F6EECF244321}">
                <p14:modId xmlns:p14="http://schemas.microsoft.com/office/powerpoint/2010/main" val="4103284218"/>
              </p:ext>
            </p:extLst>
          </p:nvPr>
        </p:nvGraphicFramePr>
        <p:xfrm>
          <a:off x="15296446" y="5574988"/>
          <a:ext cx="5760640" cy="3332184"/>
        </p:xfrm>
        <a:graphic>
          <a:graphicData uri="http://schemas.openxmlformats.org/drawingml/2006/table">
            <a:tbl>
              <a:tblPr>
                <a:tableStyleId>{5C22544A-7EE6-4342-B048-85BDC9FD1C3A}</a:tableStyleId>
              </a:tblPr>
              <a:tblGrid>
                <a:gridCol w="720080">
                  <a:extLst>
                    <a:ext uri="{9D8B030D-6E8A-4147-A177-3AD203B41FA5}">
                      <a16:colId xmlns:a16="http://schemas.microsoft.com/office/drawing/2014/main" val="2964368106"/>
                    </a:ext>
                  </a:extLst>
                </a:gridCol>
                <a:gridCol w="5040560">
                  <a:extLst>
                    <a:ext uri="{9D8B030D-6E8A-4147-A177-3AD203B41FA5}">
                      <a16:colId xmlns:a16="http://schemas.microsoft.com/office/drawing/2014/main" val="1749206196"/>
                    </a:ext>
                  </a:extLst>
                </a:gridCol>
              </a:tblGrid>
              <a:tr h="827998">
                <a:tc>
                  <a:txBody>
                    <a:bodyPr/>
                    <a:lstStyle/>
                    <a:p>
                      <a:endParaRPr lang="it-IT" dirty="0"/>
                    </a:p>
                  </a:txBody>
                  <a:tcPr>
                    <a:solidFill>
                      <a:schemeClr val="tx2">
                        <a:lumMod val="20000"/>
                        <a:lumOff val="80000"/>
                      </a:schemeClr>
                    </a:solidFill>
                  </a:tcPr>
                </a:tc>
                <a:tc>
                  <a:txBody>
                    <a:bodyPr/>
                    <a:lstStyle/>
                    <a:p>
                      <a:pPr algn="ctr"/>
                      <a:r>
                        <a:rPr lang="it-IT" sz="2000" b="1" dirty="0"/>
                        <a:t>SISTEMI TERRITORIALI</a:t>
                      </a:r>
                    </a:p>
                  </a:txBody>
                  <a:tcPr anchor="ctr">
                    <a:solidFill>
                      <a:schemeClr val="tx2">
                        <a:lumMod val="20000"/>
                        <a:lumOff val="80000"/>
                      </a:schemeClr>
                    </a:solidFill>
                  </a:tcPr>
                </a:tc>
                <a:extLst>
                  <a:ext uri="{0D108BD9-81ED-4DB2-BD59-A6C34878D82A}">
                    <a16:rowId xmlns:a16="http://schemas.microsoft.com/office/drawing/2014/main" val="3845039576"/>
                  </a:ext>
                </a:extLst>
              </a:tr>
              <a:tr h="2504186">
                <a:tc>
                  <a:txBody>
                    <a:bodyPr/>
                    <a:lstStyle/>
                    <a:p>
                      <a:pPr algn="ctr"/>
                      <a:r>
                        <a:rPr lang="it-IT" sz="2000" b="1" dirty="0"/>
                        <a:t>OBIETTIVI STATEGICI</a:t>
                      </a:r>
                    </a:p>
                  </a:txBody>
                  <a:tcPr vert="vert" anchor="ctr">
                    <a:solidFill>
                      <a:schemeClr val="tx2">
                        <a:lumMod val="20000"/>
                        <a:lumOff val="80000"/>
                      </a:schemeClr>
                    </a:solidFill>
                  </a:tcPr>
                </a:tc>
                <a:tc>
                  <a:txBody>
                    <a:bodyPr/>
                    <a:lstStyle/>
                    <a:p>
                      <a:pPr algn="ctr"/>
                      <a:r>
                        <a:rPr lang="it-IT" sz="2400" b="1" dirty="0">
                          <a:solidFill>
                            <a:srgbClr val="C00000"/>
                          </a:solidFill>
                        </a:rPr>
                        <a:t>AZIONI</a:t>
                      </a:r>
                    </a:p>
                  </a:txBody>
                  <a:tcPr anchor="ctr">
                    <a:solidFill>
                      <a:schemeClr val="tx2">
                        <a:lumMod val="20000"/>
                        <a:lumOff val="80000"/>
                      </a:schemeClr>
                    </a:solidFill>
                  </a:tcPr>
                </a:tc>
                <a:extLst>
                  <a:ext uri="{0D108BD9-81ED-4DB2-BD59-A6C34878D82A}">
                    <a16:rowId xmlns:a16="http://schemas.microsoft.com/office/drawing/2014/main" val="3602788546"/>
                  </a:ext>
                </a:extLst>
              </a:tr>
            </a:tbl>
          </a:graphicData>
        </a:graphic>
      </p:graphicFrame>
      <p:sp>
        <p:nvSpPr>
          <p:cNvPr id="14" name="Rettangolo 13">
            <a:extLst>
              <a:ext uri="{FF2B5EF4-FFF2-40B4-BE49-F238E27FC236}">
                <a16:creationId xmlns:a16="http://schemas.microsoft.com/office/drawing/2014/main" id="{4D18993A-9380-4B78-8150-6F2BA4ED29C0}"/>
              </a:ext>
            </a:extLst>
          </p:cNvPr>
          <p:cNvSpPr/>
          <p:nvPr/>
        </p:nvSpPr>
        <p:spPr bwMode="auto">
          <a:xfrm>
            <a:off x="1138713" y="4604592"/>
            <a:ext cx="20594288" cy="5331817"/>
          </a:xfrm>
          <a:prstGeom prst="rect">
            <a:avLst/>
          </a:prstGeom>
          <a:solidFill>
            <a:srgbClr val="FFFFFF">
              <a:alpha val="0"/>
            </a:srgbClr>
          </a:solidFill>
          <a:ln w="25400" cap="flat" cmpd="sng" algn="ctr">
            <a:solidFill>
              <a:srgbClr val="C00000"/>
            </a:solidFill>
            <a:prstDash val="dash"/>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3" name="Connettore 2 22">
            <a:extLst>
              <a:ext uri="{FF2B5EF4-FFF2-40B4-BE49-F238E27FC236}">
                <a16:creationId xmlns:a16="http://schemas.microsoft.com/office/drawing/2014/main" id="{8566B8EF-E139-433F-AF23-8E85EA08B15A}"/>
              </a:ext>
            </a:extLst>
          </p:cNvPr>
          <p:cNvCxnSpPr/>
          <p:nvPr/>
        </p:nvCxnSpPr>
        <p:spPr bwMode="auto">
          <a:xfrm>
            <a:off x="7571284" y="7147909"/>
            <a:ext cx="910581" cy="0"/>
          </a:xfrm>
          <a:prstGeom prst="straightConnector1">
            <a:avLst/>
          </a:prstGeom>
          <a:solidFill>
            <a:srgbClr val="FFFFFF"/>
          </a:solidFill>
          <a:ln w="85725" cap="flat" cmpd="sng" algn="ctr">
            <a:solidFill>
              <a:srgbClr val="C00000"/>
            </a:solidFill>
            <a:prstDash val="solid"/>
            <a:round/>
            <a:headEnd type="triangle"/>
            <a:tailEnd type="triangle"/>
          </a:ln>
          <a:effectLst>
            <a:outerShdw blurRad="38100" dist="25400" dir="5400000" algn="ctr" rotWithShape="0">
              <a:srgbClr val="000000">
                <a:alpha val="34999"/>
              </a:srgbClr>
            </a:outerShdw>
          </a:effectLst>
        </p:spPr>
      </p:cxnSp>
      <p:cxnSp>
        <p:nvCxnSpPr>
          <p:cNvPr id="25" name="Connettore 2 24">
            <a:extLst>
              <a:ext uri="{FF2B5EF4-FFF2-40B4-BE49-F238E27FC236}">
                <a16:creationId xmlns:a16="http://schemas.microsoft.com/office/drawing/2014/main" id="{07D2A6CD-B4C8-4BF0-9E0D-2DCDC5E4CEA9}"/>
              </a:ext>
            </a:extLst>
          </p:cNvPr>
          <p:cNvCxnSpPr>
            <a:cxnSpLocks/>
          </p:cNvCxnSpPr>
          <p:nvPr/>
        </p:nvCxnSpPr>
        <p:spPr bwMode="auto">
          <a:xfrm>
            <a:off x="14385865" y="7241080"/>
            <a:ext cx="910581" cy="0"/>
          </a:xfrm>
          <a:prstGeom prst="straightConnector1">
            <a:avLst/>
          </a:prstGeom>
          <a:solidFill>
            <a:srgbClr val="FFFFFF"/>
          </a:solidFill>
          <a:ln w="85725" cap="flat" cmpd="sng" algn="ctr">
            <a:solidFill>
              <a:srgbClr val="C00000"/>
            </a:solidFill>
            <a:prstDash val="solid"/>
            <a:round/>
            <a:headEnd type="triangle"/>
            <a:tailEnd type="triangle"/>
          </a:ln>
          <a:effectLst>
            <a:outerShdw blurRad="38100" dist="25400" dir="5400000" algn="ctr" rotWithShape="0">
              <a:srgbClr val="000000">
                <a:alpha val="34999"/>
              </a:srgbClr>
            </a:outerShdw>
          </a:effectLst>
        </p:spPr>
      </p:cxnSp>
      <p:cxnSp>
        <p:nvCxnSpPr>
          <p:cNvPr id="28" name="Connettore diritto 27">
            <a:extLst>
              <a:ext uri="{FF2B5EF4-FFF2-40B4-BE49-F238E27FC236}">
                <a16:creationId xmlns:a16="http://schemas.microsoft.com/office/drawing/2014/main" id="{B5DB5AAC-B278-4F40-A820-C6536D56F613}"/>
              </a:ext>
            </a:extLst>
          </p:cNvPr>
          <p:cNvCxnSpPr/>
          <p:nvPr/>
        </p:nvCxnSpPr>
        <p:spPr bwMode="auto">
          <a:xfrm>
            <a:off x="4343128" y="9018240"/>
            <a:ext cx="0" cy="504056"/>
          </a:xfrm>
          <a:prstGeom prst="line">
            <a:avLst/>
          </a:prstGeom>
          <a:solidFill>
            <a:srgbClr val="FFFFFF"/>
          </a:solidFill>
          <a:ln w="85725"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cxnSp>
      <p:cxnSp>
        <p:nvCxnSpPr>
          <p:cNvPr id="30" name="Connettore diritto 29">
            <a:extLst>
              <a:ext uri="{FF2B5EF4-FFF2-40B4-BE49-F238E27FC236}">
                <a16:creationId xmlns:a16="http://schemas.microsoft.com/office/drawing/2014/main" id="{68E1B776-41CA-470B-828A-E010EDBBA079}"/>
              </a:ext>
            </a:extLst>
          </p:cNvPr>
          <p:cNvCxnSpPr>
            <a:cxnSpLocks/>
          </p:cNvCxnSpPr>
          <p:nvPr/>
        </p:nvCxnSpPr>
        <p:spPr bwMode="auto">
          <a:xfrm>
            <a:off x="4343128" y="9522296"/>
            <a:ext cx="14113568" cy="0"/>
          </a:xfrm>
          <a:prstGeom prst="line">
            <a:avLst/>
          </a:prstGeom>
          <a:solidFill>
            <a:srgbClr val="FFFFFF"/>
          </a:solidFill>
          <a:ln w="85725"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cxnSp>
      <p:cxnSp>
        <p:nvCxnSpPr>
          <p:cNvPr id="33" name="Connettore 2 32">
            <a:extLst>
              <a:ext uri="{FF2B5EF4-FFF2-40B4-BE49-F238E27FC236}">
                <a16:creationId xmlns:a16="http://schemas.microsoft.com/office/drawing/2014/main" id="{43593A7E-E9E1-4FDE-A44E-A0B68A89F5B9}"/>
              </a:ext>
            </a:extLst>
          </p:cNvPr>
          <p:cNvCxnSpPr>
            <a:cxnSpLocks/>
          </p:cNvCxnSpPr>
          <p:nvPr/>
        </p:nvCxnSpPr>
        <p:spPr bwMode="auto">
          <a:xfrm flipV="1">
            <a:off x="18456696" y="9018240"/>
            <a:ext cx="0" cy="504056"/>
          </a:xfrm>
          <a:prstGeom prst="straightConnector1">
            <a:avLst/>
          </a:prstGeom>
          <a:solidFill>
            <a:srgbClr val="FFFFFF"/>
          </a:solidFill>
          <a:ln w="85725" cap="flat" cmpd="sng" algn="ctr">
            <a:solidFill>
              <a:srgbClr val="C00000"/>
            </a:solidFill>
            <a:prstDash val="solid"/>
            <a:round/>
            <a:headEnd type="none" w="med" len="med"/>
            <a:tailEnd type="triangle"/>
          </a:ln>
          <a:effectLst>
            <a:outerShdw blurRad="38100" dist="25400" dir="5400000" algn="ctr" rotWithShape="0">
              <a:srgbClr val="000000">
                <a:alpha val="34999"/>
              </a:srgbClr>
            </a:outerShdw>
          </a:effectLst>
        </p:spPr>
      </p:cxnSp>
      <p:sp>
        <p:nvSpPr>
          <p:cNvPr id="35" name="Freccia in giù 34">
            <a:extLst>
              <a:ext uri="{FF2B5EF4-FFF2-40B4-BE49-F238E27FC236}">
                <a16:creationId xmlns:a16="http://schemas.microsoft.com/office/drawing/2014/main" id="{CEA457A4-720F-4619-88B2-2677537DD692}"/>
              </a:ext>
            </a:extLst>
          </p:cNvPr>
          <p:cNvSpPr/>
          <p:nvPr/>
        </p:nvSpPr>
        <p:spPr bwMode="auto">
          <a:xfrm>
            <a:off x="10823848" y="3833664"/>
            <a:ext cx="576064" cy="402977"/>
          </a:xfrm>
          <a:prstGeom prst="downArrow">
            <a:avLst/>
          </a:prstGeom>
          <a:solidFill>
            <a:srgbClr val="FFFFFF"/>
          </a:solidFill>
          <a:ln w="25400"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9" name="Freccia in giù 38">
            <a:extLst>
              <a:ext uri="{FF2B5EF4-FFF2-40B4-BE49-F238E27FC236}">
                <a16:creationId xmlns:a16="http://schemas.microsoft.com/office/drawing/2014/main" id="{1941D4F7-3D32-411A-BAF6-17D54B4B8354}"/>
              </a:ext>
            </a:extLst>
          </p:cNvPr>
          <p:cNvSpPr/>
          <p:nvPr/>
        </p:nvSpPr>
        <p:spPr bwMode="auto">
          <a:xfrm>
            <a:off x="16944528" y="3845734"/>
            <a:ext cx="576064" cy="402977"/>
          </a:xfrm>
          <a:prstGeom prst="downArrow">
            <a:avLst/>
          </a:prstGeom>
          <a:solidFill>
            <a:srgbClr val="FFFFFF"/>
          </a:solidFill>
          <a:ln w="25400"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 name="Freccia in giù 39">
            <a:extLst>
              <a:ext uri="{FF2B5EF4-FFF2-40B4-BE49-F238E27FC236}">
                <a16:creationId xmlns:a16="http://schemas.microsoft.com/office/drawing/2014/main" id="{74E6495B-9985-464D-81E6-24A0CC097544}"/>
              </a:ext>
            </a:extLst>
          </p:cNvPr>
          <p:cNvSpPr/>
          <p:nvPr/>
        </p:nvSpPr>
        <p:spPr bwMode="auto">
          <a:xfrm>
            <a:off x="6683388" y="3763963"/>
            <a:ext cx="576064" cy="402977"/>
          </a:xfrm>
          <a:prstGeom prst="downArrow">
            <a:avLst/>
          </a:prstGeom>
          <a:solidFill>
            <a:srgbClr val="FFFFFF"/>
          </a:solidFill>
          <a:ln w="25400"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1" name="Freccia in giù 40">
            <a:extLst>
              <a:ext uri="{FF2B5EF4-FFF2-40B4-BE49-F238E27FC236}">
                <a16:creationId xmlns:a16="http://schemas.microsoft.com/office/drawing/2014/main" id="{0C5E7EDC-9A77-4160-A575-6CBD499FC564}"/>
              </a:ext>
            </a:extLst>
          </p:cNvPr>
          <p:cNvSpPr/>
          <p:nvPr/>
        </p:nvSpPr>
        <p:spPr bwMode="auto">
          <a:xfrm rot="10581386">
            <a:off x="6637796" y="10046848"/>
            <a:ext cx="660426" cy="484258"/>
          </a:xfrm>
          <a:prstGeom prst="downArrow">
            <a:avLst/>
          </a:prstGeom>
          <a:solidFill>
            <a:srgbClr val="FFFFFF"/>
          </a:solidFill>
          <a:ln w="25400"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Freccia in giù 41">
            <a:extLst>
              <a:ext uri="{FF2B5EF4-FFF2-40B4-BE49-F238E27FC236}">
                <a16:creationId xmlns:a16="http://schemas.microsoft.com/office/drawing/2014/main" id="{1503E3D0-C930-43E8-835C-3CBFC7757D6F}"/>
              </a:ext>
            </a:extLst>
          </p:cNvPr>
          <p:cNvSpPr/>
          <p:nvPr/>
        </p:nvSpPr>
        <p:spPr bwMode="auto">
          <a:xfrm rot="10581386">
            <a:off x="10724767" y="10046848"/>
            <a:ext cx="660426" cy="484258"/>
          </a:xfrm>
          <a:prstGeom prst="downArrow">
            <a:avLst/>
          </a:prstGeom>
          <a:solidFill>
            <a:srgbClr val="FFFFFF"/>
          </a:solidFill>
          <a:ln w="25400"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 name="Freccia in giù 42">
            <a:extLst>
              <a:ext uri="{FF2B5EF4-FFF2-40B4-BE49-F238E27FC236}">
                <a16:creationId xmlns:a16="http://schemas.microsoft.com/office/drawing/2014/main" id="{BB338FCA-2F60-443E-B5F6-670DF43C5F4A}"/>
              </a:ext>
            </a:extLst>
          </p:cNvPr>
          <p:cNvSpPr/>
          <p:nvPr/>
        </p:nvSpPr>
        <p:spPr bwMode="auto">
          <a:xfrm rot="10581386">
            <a:off x="16740846" y="10046848"/>
            <a:ext cx="660426" cy="484258"/>
          </a:xfrm>
          <a:prstGeom prst="downArrow">
            <a:avLst/>
          </a:prstGeom>
          <a:solidFill>
            <a:srgbClr val="FFFFFF"/>
          </a:solidFill>
          <a:ln w="25400" cap="flat" cmpd="sng" algn="ctr">
            <a:solidFill>
              <a:srgbClr val="C00000"/>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bwMode="auto">
          <a:xfrm>
            <a:off x="767383" y="2345303"/>
            <a:ext cx="21865777" cy="10777393"/>
          </a:xfrm>
          <a:prstGeom prst="rect">
            <a:avLst/>
          </a:prstGeom>
          <a:solidFill>
            <a:schemeClr val="bg1">
              <a:lumMod val="95000"/>
            </a:schemeClr>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2290" name="Line 2" descr="Google Shape;181;p33">
            <a:extLst>
              <a:ext uri="{FF2B5EF4-FFF2-40B4-BE49-F238E27FC236}">
                <a16:creationId xmlns:a16="http://schemas.microsoft.com/office/drawing/2014/main" id="{2EE03628-C63E-4661-85E5-6809AAD7454F}"/>
              </a:ext>
            </a:extLst>
          </p:cNvPr>
          <p:cNvSpPr>
            <a:spLocks noChangeShapeType="1"/>
          </p:cNvSpPr>
          <p:nvPr/>
        </p:nvSpPr>
        <p:spPr bwMode="auto">
          <a:xfrm flipV="1">
            <a:off x="527050" y="1689100"/>
            <a:ext cx="10009188" cy="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2291" name="Text Box 3">
            <a:extLst>
              <a:ext uri="{FF2B5EF4-FFF2-40B4-BE49-F238E27FC236}">
                <a16:creationId xmlns:a16="http://schemas.microsoft.com/office/drawing/2014/main" id="{1B65484A-DD77-4AAE-9613-A2C71787DAA1}"/>
              </a:ext>
            </a:extLst>
          </p:cNvPr>
          <p:cNvSpPr txBox="1">
            <a:spLocks/>
          </p:cNvSpPr>
          <p:nvPr/>
        </p:nvSpPr>
        <p:spPr bwMode="auto">
          <a:xfrm>
            <a:off x="311150" y="684213"/>
            <a:ext cx="19153658"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DOCUMENTAZIONE PRELIMINARE </a:t>
            </a:r>
          </a:p>
        </p:txBody>
      </p:sp>
      <p:sp>
        <p:nvSpPr>
          <p:cNvPr id="12292" name="CasellaDiTesto 1">
            <a:extLst>
              <a:ext uri="{FF2B5EF4-FFF2-40B4-BE49-F238E27FC236}">
                <a16:creationId xmlns:a16="http://schemas.microsoft.com/office/drawing/2014/main" id="{EFA727D1-0492-448D-9630-AF09D35C817B}"/>
              </a:ext>
            </a:extLst>
          </p:cNvPr>
          <p:cNvSpPr txBox="1">
            <a:spLocks noChangeArrowheads="1"/>
          </p:cNvSpPr>
          <p:nvPr/>
        </p:nvSpPr>
        <p:spPr bwMode="auto">
          <a:xfrm>
            <a:off x="3983038" y="2970213"/>
            <a:ext cx="9721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it-IT" altLang="it-IT"/>
          </a:p>
        </p:txBody>
      </p:sp>
      <p:sp>
        <p:nvSpPr>
          <p:cNvPr id="12296" name="CasellaDiTesto 29">
            <a:extLst>
              <a:ext uri="{FF2B5EF4-FFF2-40B4-BE49-F238E27FC236}">
                <a16:creationId xmlns:a16="http://schemas.microsoft.com/office/drawing/2014/main" id="{B1A51737-1D6D-4A9A-9E41-558DA3953C7B}"/>
              </a:ext>
            </a:extLst>
          </p:cNvPr>
          <p:cNvSpPr txBox="1">
            <a:spLocks noChangeArrowheads="1"/>
          </p:cNvSpPr>
          <p:nvPr/>
        </p:nvSpPr>
        <p:spPr bwMode="auto">
          <a:xfrm>
            <a:off x="1691169" y="3299361"/>
            <a:ext cx="96367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buFont typeface="Wingdings" panose="05000000000000000000" pitchFamily="2" charset="2"/>
              <a:buChar char="q"/>
            </a:pPr>
            <a:r>
              <a:rPr lang="it-IT" altLang="it-IT" dirty="0">
                <a:solidFill>
                  <a:schemeClr val="tx1"/>
                </a:solidFill>
              </a:rPr>
              <a:t>Allegato Quadro di sintesi dei fattori di qualità/resilienza e di criticità/vulnerabilità dei sistemi funzionali</a:t>
            </a:r>
          </a:p>
          <a:p>
            <a:pPr>
              <a:buFont typeface="Wingdings" panose="05000000000000000000" pitchFamily="2" charset="2"/>
              <a:buChar char="q"/>
            </a:pPr>
            <a:r>
              <a:rPr lang="it-IT" dirty="0">
                <a:solidFill>
                  <a:schemeClr val="tx1"/>
                </a:solidFill>
              </a:rPr>
              <a:t>Allegato Carta degli obiettivi e delle azioni</a:t>
            </a:r>
          </a:p>
        </p:txBody>
      </p:sp>
      <p:sp>
        <p:nvSpPr>
          <p:cNvPr id="3" name="Rettangolo 2"/>
          <p:cNvSpPr/>
          <p:nvPr/>
        </p:nvSpPr>
        <p:spPr>
          <a:xfrm>
            <a:off x="742479" y="2466112"/>
            <a:ext cx="9001249" cy="707886"/>
          </a:xfrm>
          <a:prstGeom prst="rect">
            <a:avLst/>
          </a:prstGeom>
        </p:spPr>
        <p:txBody>
          <a:bodyPr wrap="square">
            <a:spAutoFit/>
          </a:bodyPr>
          <a:lstStyle/>
          <a:p>
            <a:pPr marL="533400" indent="-533400">
              <a:buFont typeface="Wingdings" panose="05000000000000000000" pitchFamily="2" charset="2"/>
              <a:buChar char="q"/>
              <a:tabLst>
                <a:tab pos="1428750" algn="l"/>
              </a:tabLst>
            </a:pPr>
            <a:r>
              <a:rPr lang="it-IT" sz="4000" dirty="0">
                <a:solidFill>
                  <a:schemeClr val="tx1"/>
                </a:solidFill>
              </a:rPr>
              <a:t>OBIETTIVI STRATEGICI E AZIONI</a:t>
            </a:r>
          </a:p>
        </p:txBody>
      </p:sp>
      <p:sp>
        <p:nvSpPr>
          <p:cNvPr id="11" name="Rettangolo 10"/>
          <p:cNvSpPr/>
          <p:nvPr/>
        </p:nvSpPr>
        <p:spPr>
          <a:xfrm>
            <a:off x="767383" y="4391703"/>
            <a:ext cx="5890297" cy="707886"/>
          </a:xfrm>
          <a:prstGeom prst="rect">
            <a:avLst/>
          </a:prstGeom>
        </p:spPr>
        <p:txBody>
          <a:bodyPr wrap="square">
            <a:spAutoFit/>
          </a:bodyPr>
          <a:lstStyle/>
          <a:p>
            <a:pPr marL="533400" indent="-533400">
              <a:buFont typeface="Wingdings" panose="05000000000000000000" pitchFamily="2" charset="2"/>
              <a:buChar char="q"/>
              <a:tabLst>
                <a:tab pos="1428750" algn="l"/>
              </a:tabLst>
            </a:pPr>
            <a:r>
              <a:rPr lang="it-IT" sz="4000" dirty="0">
                <a:solidFill>
                  <a:schemeClr val="tx1"/>
                </a:solidFill>
              </a:rPr>
              <a:t>QUADRO CONOSCITIVO</a:t>
            </a:r>
          </a:p>
        </p:txBody>
      </p:sp>
      <p:sp>
        <p:nvSpPr>
          <p:cNvPr id="12" name="Rettangolo 11"/>
          <p:cNvSpPr/>
          <p:nvPr/>
        </p:nvSpPr>
        <p:spPr>
          <a:xfrm>
            <a:off x="768186" y="5207187"/>
            <a:ext cx="8075777" cy="707886"/>
          </a:xfrm>
          <a:prstGeom prst="rect">
            <a:avLst/>
          </a:prstGeom>
        </p:spPr>
        <p:txBody>
          <a:bodyPr wrap="square">
            <a:spAutoFit/>
          </a:bodyPr>
          <a:lstStyle/>
          <a:p>
            <a:pPr marL="533400" indent="-533400">
              <a:buFont typeface="Wingdings" panose="05000000000000000000" pitchFamily="2" charset="2"/>
              <a:buChar char="q"/>
              <a:tabLst>
                <a:tab pos="1428750" algn="l"/>
              </a:tabLst>
            </a:pPr>
            <a:r>
              <a:rPr lang="it-IT" sz="4000" dirty="0">
                <a:solidFill>
                  <a:schemeClr val="tx1"/>
                </a:solidFill>
              </a:rPr>
              <a:t>VALSAT</a:t>
            </a:r>
          </a:p>
        </p:txBody>
      </p:sp>
      <p:sp>
        <p:nvSpPr>
          <p:cNvPr id="4" name="Rettangolo 3"/>
          <p:cNvSpPr/>
          <p:nvPr/>
        </p:nvSpPr>
        <p:spPr>
          <a:xfrm>
            <a:off x="921944" y="5984667"/>
            <a:ext cx="11126040" cy="4401205"/>
          </a:xfrm>
          <a:prstGeom prst="rect">
            <a:avLst/>
          </a:prstGeom>
        </p:spPr>
        <p:txBody>
          <a:bodyPr wrap="square">
            <a:spAutoFit/>
          </a:bodyPr>
          <a:lstStyle/>
          <a:p>
            <a:r>
              <a:rPr lang="it-IT" dirty="0">
                <a:latin typeface="Wingdings-Regular"/>
              </a:rPr>
              <a:t>▪ </a:t>
            </a:r>
            <a:r>
              <a:rPr lang="it-IT" dirty="0">
                <a:latin typeface="OpenSans-Regular"/>
              </a:rPr>
              <a:t>Allegato 1.A - Elementi per la distribuzione territoriale e quantificazione dei Servizi </a:t>
            </a:r>
            <a:r>
              <a:rPr lang="it-IT" dirty="0" err="1">
                <a:latin typeface="OpenSans-Regular"/>
              </a:rPr>
              <a:t>Ecosistemici</a:t>
            </a:r>
            <a:endParaRPr lang="it-IT" dirty="0">
              <a:latin typeface="OpenSans-Regular"/>
            </a:endParaRPr>
          </a:p>
          <a:p>
            <a:r>
              <a:rPr lang="it-IT" dirty="0">
                <a:latin typeface="Wingdings-Regular"/>
              </a:rPr>
              <a:t>▪ </a:t>
            </a:r>
            <a:r>
              <a:rPr lang="it-IT" dirty="0">
                <a:latin typeface="OpenSans-Regular"/>
              </a:rPr>
              <a:t>Allegato 2.A - Individuazione degli Obiettivi degli strumenti di pianificazione e programmazione</a:t>
            </a:r>
          </a:p>
          <a:p>
            <a:r>
              <a:rPr lang="it-IT" dirty="0">
                <a:latin typeface="OpenSans-Regular"/>
              </a:rPr>
              <a:t>sovraordinati</a:t>
            </a:r>
          </a:p>
          <a:p>
            <a:r>
              <a:rPr lang="it-IT" dirty="0">
                <a:latin typeface="Wingdings-Regular"/>
              </a:rPr>
              <a:t>▪ </a:t>
            </a:r>
            <a:r>
              <a:rPr lang="it-IT" dirty="0">
                <a:latin typeface="OpenSans-Regular"/>
              </a:rPr>
              <a:t>Allegato 2.B - Valutazione preliminare della coerenza degli Schemi di azioni del PTAV con gli</a:t>
            </a:r>
          </a:p>
          <a:p>
            <a:r>
              <a:rPr lang="it-IT" dirty="0">
                <a:latin typeface="OpenSans-Regular"/>
              </a:rPr>
              <a:t>Obiettivi programmatici e pianificatori internazionali, nazionali e regionali</a:t>
            </a:r>
          </a:p>
          <a:p>
            <a:r>
              <a:rPr lang="it-IT" dirty="0">
                <a:latin typeface="Wingdings-Regular"/>
              </a:rPr>
              <a:t>▪ </a:t>
            </a:r>
            <a:r>
              <a:rPr lang="it-IT" dirty="0">
                <a:latin typeface="OpenSans-Regular"/>
              </a:rPr>
              <a:t>Allegato 2.C – Valutazione preliminare degli effetti delle Previsioni di Piano</a:t>
            </a:r>
          </a:p>
          <a:p>
            <a:endParaRPr lang="it-IT" b="1" dirty="0">
              <a:latin typeface="OpenSans-Bold"/>
            </a:endParaRPr>
          </a:p>
          <a:p>
            <a:pPr marL="342900" indent="-342900">
              <a:buFont typeface="Wingdings" panose="05000000000000000000" pitchFamily="2" charset="2"/>
              <a:buChar char="q"/>
            </a:pPr>
            <a:r>
              <a:rPr lang="it-IT" dirty="0">
                <a:latin typeface="OpenSans-Regular"/>
              </a:rPr>
              <a:t>Tavola T.1 - Analisi dei Servizi </a:t>
            </a:r>
            <a:r>
              <a:rPr lang="it-IT" dirty="0" err="1">
                <a:latin typeface="OpenSans-Regular"/>
              </a:rPr>
              <a:t>ecosistemici</a:t>
            </a:r>
            <a:r>
              <a:rPr lang="it-IT" dirty="0">
                <a:latin typeface="OpenSans-Regular"/>
              </a:rPr>
              <a:t> - Sistema funzionale Risorse naturali</a:t>
            </a:r>
          </a:p>
          <a:p>
            <a:pPr marL="342900" indent="-342900">
              <a:buFont typeface="Wingdings" panose="05000000000000000000" pitchFamily="2" charset="2"/>
              <a:buChar char="q"/>
            </a:pPr>
            <a:r>
              <a:rPr lang="it-IT" dirty="0">
                <a:latin typeface="OpenSans-Regular"/>
              </a:rPr>
              <a:t>Tavola T.2 - Analisi dei Servizi </a:t>
            </a:r>
            <a:r>
              <a:rPr lang="it-IT" dirty="0" err="1">
                <a:latin typeface="OpenSans-Regular"/>
              </a:rPr>
              <a:t>ecosistemici</a:t>
            </a:r>
            <a:r>
              <a:rPr lang="it-IT" dirty="0">
                <a:latin typeface="OpenSans-Regular"/>
              </a:rPr>
              <a:t> - Sistema funzionale Paesaggio</a:t>
            </a:r>
          </a:p>
          <a:p>
            <a:pPr marL="342900" indent="-342900">
              <a:buFont typeface="Wingdings" panose="05000000000000000000" pitchFamily="2" charset="2"/>
              <a:buChar char="q"/>
            </a:pPr>
            <a:r>
              <a:rPr lang="it-IT" dirty="0">
                <a:latin typeface="OpenSans-Regular"/>
              </a:rPr>
              <a:t>Tavola T.3 - Analisi dei Servizi </a:t>
            </a:r>
            <a:r>
              <a:rPr lang="it-IT" dirty="0" err="1">
                <a:latin typeface="OpenSans-Regular"/>
              </a:rPr>
              <a:t>ecosistemici</a:t>
            </a:r>
            <a:r>
              <a:rPr lang="it-IT" dirty="0">
                <a:latin typeface="OpenSans-Regular"/>
              </a:rPr>
              <a:t> - Sistema funzionale Rischi naturali e industriali</a:t>
            </a:r>
          </a:p>
          <a:p>
            <a:pPr marL="342900" indent="-342900">
              <a:buFont typeface="Wingdings" panose="05000000000000000000" pitchFamily="2" charset="2"/>
              <a:buChar char="q"/>
            </a:pPr>
            <a:r>
              <a:rPr lang="it-IT" dirty="0">
                <a:latin typeface="OpenSans-Regular"/>
              </a:rPr>
              <a:t>Tavola T.4 - Analisi dei Servizi </a:t>
            </a:r>
            <a:r>
              <a:rPr lang="it-IT" dirty="0" err="1">
                <a:latin typeface="OpenSans-Regular"/>
              </a:rPr>
              <a:t>ecosistemici</a:t>
            </a:r>
            <a:r>
              <a:rPr lang="it-IT" dirty="0">
                <a:latin typeface="OpenSans-Regular"/>
              </a:rPr>
              <a:t> - Sistema funzionale Benessere ambientale e psicofisico</a:t>
            </a:r>
          </a:p>
          <a:p>
            <a:pPr marL="342900" indent="-342900">
              <a:buFont typeface="Wingdings" panose="05000000000000000000" pitchFamily="2" charset="2"/>
              <a:buChar char="q"/>
            </a:pPr>
            <a:r>
              <a:rPr lang="it-IT" dirty="0">
                <a:latin typeface="OpenSans-Regular"/>
              </a:rPr>
              <a:t>Tavola T.5 - Analisi dei Servizi </a:t>
            </a:r>
            <a:r>
              <a:rPr lang="it-IT" dirty="0" err="1">
                <a:latin typeface="OpenSans-Regular"/>
              </a:rPr>
              <a:t>ecosistemici</a:t>
            </a:r>
            <a:r>
              <a:rPr lang="it-IT" dirty="0">
                <a:latin typeface="OpenSans-Regular"/>
              </a:rPr>
              <a:t> - Sistema funzionale Metabolismo urbano e territoriale</a:t>
            </a:r>
            <a:endParaRPr lang="it-IT" dirty="0"/>
          </a:p>
        </p:txBody>
      </p:sp>
      <p:sp>
        <p:nvSpPr>
          <p:cNvPr id="13" name="Freccia a destra 12"/>
          <p:cNvSpPr/>
          <p:nvPr/>
        </p:nvSpPr>
        <p:spPr bwMode="auto">
          <a:xfrm>
            <a:off x="6534328" y="4644172"/>
            <a:ext cx="6377752" cy="230610"/>
          </a:xfrm>
          <a:prstGeom prst="rightArrow">
            <a:avLst/>
          </a:pr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5453" tIns="55453" rIns="55453" bIns="55453" numCol="1" rtlCol="0" anchor="ctr" anchorCtr="0" compatLnSpc="1">
            <a:prstTxWarp prst="textNoShape">
              <a:avLst/>
            </a:prstTxWarp>
            <a:spAutoFit/>
          </a:bodyPr>
          <a:lstStyle/>
          <a:p>
            <a:pPr marL="0" marR="0" indent="0" algn="l" defTabSz="1108075"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3" name="Rettangolo 22"/>
          <p:cNvSpPr/>
          <p:nvPr/>
        </p:nvSpPr>
        <p:spPr>
          <a:xfrm>
            <a:off x="16615694" y="2697782"/>
            <a:ext cx="5605175" cy="9202519"/>
          </a:xfrm>
          <a:prstGeom prst="rect">
            <a:avLst/>
          </a:prstGeom>
          <a:ln>
            <a:solidFill>
              <a:schemeClr val="tx1"/>
            </a:solidFill>
            <a:prstDash val="dash"/>
          </a:ln>
        </p:spPr>
        <p:txBody>
          <a:bodyPr wrap="square">
            <a:spAutoFit/>
          </a:bodyPr>
          <a:lstStyle/>
          <a:p>
            <a:r>
              <a:rPr lang="it-IT" sz="1800" dirty="0">
                <a:latin typeface="+mj-lt"/>
              </a:rPr>
              <a:t>SOTTOSISTEMI FUNZIONALI</a:t>
            </a:r>
          </a:p>
          <a:p>
            <a:pPr marL="742950" lvl="1" indent="-285750">
              <a:buFont typeface="Arial" panose="020B0604020202020204" pitchFamily="34" charset="0"/>
              <a:buChar char="•"/>
            </a:pPr>
            <a:r>
              <a:rPr lang="it-IT" sz="1400" dirty="0">
                <a:solidFill>
                  <a:srgbClr val="0070C0"/>
                </a:solidFill>
                <a:latin typeface="+mj-lt"/>
              </a:rPr>
              <a:t>ELEMENTI VEGETAZIONALI</a:t>
            </a:r>
          </a:p>
          <a:p>
            <a:pPr marL="742950" lvl="1" indent="-285750">
              <a:buFont typeface="Arial" panose="020B0604020202020204" pitchFamily="34" charset="0"/>
              <a:buChar char="•"/>
            </a:pPr>
            <a:r>
              <a:rPr lang="it-IT" sz="1400" dirty="0">
                <a:solidFill>
                  <a:srgbClr val="0070C0"/>
                </a:solidFill>
                <a:latin typeface="+mj-lt"/>
              </a:rPr>
              <a:t>RETE ECOLOGICA</a:t>
            </a:r>
          </a:p>
          <a:p>
            <a:pPr marL="742950" lvl="1" indent="-285750">
              <a:buFont typeface="Arial" panose="020B0604020202020204" pitchFamily="34" charset="0"/>
              <a:buChar char="•"/>
            </a:pPr>
            <a:r>
              <a:rPr lang="it-IT" sz="1400" dirty="0">
                <a:solidFill>
                  <a:srgbClr val="0070C0"/>
                </a:solidFill>
                <a:latin typeface="+mj-lt"/>
              </a:rPr>
              <a:t>AREE NATURALI PROTETTE</a:t>
            </a:r>
          </a:p>
          <a:p>
            <a:pPr marL="742950" lvl="1" indent="-285750">
              <a:buFont typeface="Arial" panose="020B0604020202020204" pitchFamily="34" charset="0"/>
              <a:buChar char="•"/>
            </a:pPr>
            <a:r>
              <a:rPr lang="it-IT" sz="1400" dirty="0">
                <a:solidFill>
                  <a:srgbClr val="0070C0"/>
                </a:solidFill>
                <a:latin typeface="+mj-lt"/>
              </a:rPr>
              <a:t>RISORSE IDRICHE</a:t>
            </a:r>
          </a:p>
          <a:p>
            <a:pPr marL="742950" lvl="1" indent="-285750">
              <a:buFont typeface="Arial" panose="020B0604020202020204" pitchFamily="34" charset="0"/>
              <a:buChar char="•"/>
            </a:pPr>
            <a:r>
              <a:rPr lang="it-IT" sz="1400" dirty="0">
                <a:latin typeface="+mj-lt"/>
              </a:rPr>
              <a:t>ELEMENTI E LETTURA DEL PAESAGGIO</a:t>
            </a:r>
          </a:p>
          <a:p>
            <a:pPr marL="742950" lvl="1" indent="-285750">
              <a:buFont typeface="Arial" panose="020B0604020202020204" pitchFamily="34" charset="0"/>
              <a:buChar char="•"/>
            </a:pPr>
            <a:r>
              <a:rPr lang="it-IT" sz="1400" dirty="0">
                <a:solidFill>
                  <a:srgbClr val="0070C0"/>
                </a:solidFill>
                <a:latin typeface="+mj-lt"/>
              </a:rPr>
              <a:t>USO DEL SUOLO E POTENZIALITÀ AI FINI AGRO-FORESTALI</a:t>
            </a:r>
          </a:p>
          <a:p>
            <a:pPr marL="742950" lvl="1" indent="-285750">
              <a:buFont typeface="Arial" panose="020B0604020202020204" pitchFamily="34" charset="0"/>
              <a:buChar char="•"/>
            </a:pPr>
            <a:r>
              <a:rPr lang="it-IT" sz="1400" dirty="0">
                <a:solidFill>
                  <a:srgbClr val="0070C0"/>
                </a:solidFill>
                <a:latin typeface="+mj-lt"/>
              </a:rPr>
              <a:t>ATTIVITÀ AGRICOLE</a:t>
            </a:r>
          </a:p>
          <a:p>
            <a:pPr marL="742950" lvl="1" indent="-285750">
              <a:buFont typeface="Arial" panose="020B0604020202020204" pitchFamily="34" charset="0"/>
              <a:buChar char="•"/>
            </a:pPr>
            <a:r>
              <a:rPr lang="it-IT" sz="1400" dirty="0">
                <a:latin typeface="+mj-lt"/>
              </a:rPr>
              <a:t>RISCHIO IDRAULICO</a:t>
            </a:r>
          </a:p>
          <a:p>
            <a:pPr marL="742950" lvl="1" indent="-285750">
              <a:buFont typeface="Arial" panose="020B0604020202020204" pitchFamily="34" charset="0"/>
              <a:buChar char="•"/>
            </a:pPr>
            <a:r>
              <a:rPr lang="it-IT" sz="1400" dirty="0">
                <a:latin typeface="+mj-lt"/>
              </a:rPr>
              <a:t>RISCHIO DISSESTO</a:t>
            </a:r>
          </a:p>
          <a:p>
            <a:pPr marL="742950" lvl="1" indent="-285750">
              <a:buFont typeface="Arial" panose="020B0604020202020204" pitchFamily="34" charset="0"/>
              <a:buChar char="•"/>
            </a:pPr>
            <a:r>
              <a:rPr lang="it-IT" sz="1400" dirty="0">
                <a:latin typeface="+mj-lt"/>
              </a:rPr>
              <a:t>RISCHIO SISMICO</a:t>
            </a:r>
          </a:p>
          <a:p>
            <a:pPr marL="742950" lvl="1" indent="-285750">
              <a:buFont typeface="Arial" panose="020B0604020202020204" pitchFamily="34" charset="0"/>
              <a:buChar char="•"/>
            </a:pPr>
            <a:r>
              <a:rPr lang="it-IT" sz="1400" dirty="0">
                <a:latin typeface="+mj-lt"/>
              </a:rPr>
              <a:t>RISCHIO INDUSTRIALE</a:t>
            </a:r>
          </a:p>
          <a:p>
            <a:pPr marL="742950" lvl="1" indent="-285750">
              <a:buFont typeface="Arial" panose="020B0604020202020204" pitchFamily="34" charset="0"/>
              <a:buChar char="•"/>
            </a:pPr>
            <a:r>
              <a:rPr lang="it-IT" sz="1400" dirty="0">
                <a:solidFill>
                  <a:srgbClr val="0070C0"/>
                </a:solidFill>
                <a:latin typeface="+mj-lt"/>
              </a:rPr>
              <a:t>CLIMA</a:t>
            </a:r>
          </a:p>
          <a:p>
            <a:pPr marL="742950" lvl="1" indent="-285750">
              <a:buFont typeface="Arial" panose="020B0604020202020204" pitchFamily="34" charset="0"/>
              <a:buChar char="•"/>
            </a:pPr>
            <a:r>
              <a:rPr lang="it-IT" sz="1400" dirty="0">
                <a:solidFill>
                  <a:srgbClr val="0070C0"/>
                </a:solidFill>
                <a:latin typeface="+mj-lt"/>
              </a:rPr>
              <a:t>INQUINAMENTO ACUSTICO</a:t>
            </a:r>
          </a:p>
          <a:p>
            <a:pPr marL="742950" lvl="1" indent="-285750">
              <a:buFont typeface="Arial" panose="020B0604020202020204" pitchFamily="34" charset="0"/>
              <a:buChar char="•"/>
            </a:pPr>
            <a:r>
              <a:rPr lang="it-IT" sz="1400" dirty="0">
                <a:solidFill>
                  <a:srgbClr val="0070C0"/>
                </a:solidFill>
                <a:latin typeface="+mj-lt"/>
              </a:rPr>
              <a:t>INQUINAMENTO ELETTROMAGNETICO</a:t>
            </a:r>
          </a:p>
          <a:p>
            <a:pPr marL="742950" lvl="1" indent="-285750">
              <a:buFont typeface="Arial" panose="020B0604020202020204" pitchFamily="34" charset="0"/>
              <a:buChar char="•"/>
            </a:pPr>
            <a:r>
              <a:rPr lang="it-IT" sz="1400" dirty="0">
                <a:solidFill>
                  <a:srgbClr val="0070C0"/>
                </a:solidFill>
                <a:latin typeface="+mj-lt"/>
              </a:rPr>
              <a:t>INQUINAMENTO LUMINOSO</a:t>
            </a:r>
          </a:p>
          <a:p>
            <a:pPr marL="742950" lvl="1" indent="-285750">
              <a:buFont typeface="Arial" panose="020B0604020202020204" pitchFamily="34" charset="0"/>
              <a:buChar char="•"/>
            </a:pPr>
            <a:r>
              <a:rPr lang="it-IT" sz="1400" dirty="0">
                <a:solidFill>
                  <a:srgbClr val="0070C0"/>
                </a:solidFill>
                <a:latin typeface="+mj-lt"/>
              </a:rPr>
              <a:t>QUALITÀ DELLA VITA</a:t>
            </a:r>
          </a:p>
          <a:p>
            <a:pPr marL="742950" lvl="1" indent="-285750">
              <a:buFont typeface="Arial" panose="020B0604020202020204" pitchFamily="34" charset="0"/>
              <a:buChar char="•"/>
            </a:pPr>
            <a:r>
              <a:rPr lang="it-IT" sz="1400" dirty="0">
                <a:latin typeface="+mj-lt"/>
              </a:rPr>
              <a:t>SERVIZI IDRICI</a:t>
            </a:r>
          </a:p>
          <a:p>
            <a:pPr marL="742950" lvl="1" indent="-285750">
              <a:buFont typeface="Arial" panose="020B0604020202020204" pitchFamily="34" charset="0"/>
              <a:buChar char="•"/>
            </a:pPr>
            <a:r>
              <a:rPr lang="it-IT" sz="1400" dirty="0">
                <a:latin typeface="+mj-lt"/>
              </a:rPr>
              <a:t>RIFIUTI</a:t>
            </a:r>
          </a:p>
          <a:p>
            <a:pPr marL="742950" lvl="1" indent="-285750">
              <a:buFont typeface="Arial" panose="020B0604020202020204" pitchFamily="34" charset="0"/>
              <a:buChar char="•"/>
            </a:pPr>
            <a:r>
              <a:rPr lang="it-IT" sz="1400" dirty="0">
                <a:latin typeface="+mj-lt"/>
              </a:rPr>
              <a:t>ENERGIA</a:t>
            </a:r>
          </a:p>
          <a:p>
            <a:pPr marL="742950" lvl="1" indent="-285750">
              <a:buFont typeface="Arial" panose="020B0604020202020204" pitchFamily="34" charset="0"/>
              <a:buChar char="•"/>
            </a:pPr>
            <a:r>
              <a:rPr lang="it-IT" sz="1400" dirty="0">
                <a:latin typeface="+mj-lt"/>
              </a:rPr>
              <a:t>EMISSIONI IN ATMOSFERA E QUALITÀ DELL’ARIA</a:t>
            </a:r>
          </a:p>
          <a:p>
            <a:pPr marL="742950" lvl="1" indent="-285750">
              <a:buFont typeface="Arial" panose="020B0604020202020204" pitchFamily="34" charset="0"/>
              <a:buChar char="•"/>
            </a:pPr>
            <a:r>
              <a:rPr lang="it-IT" sz="1400" dirty="0">
                <a:solidFill>
                  <a:srgbClr val="0070C0"/>
                </a:solidFill>
                <a:latin typeface="+mj-lt"/>
              </a:rPr>
              <a:t>DINAMICA DEL CONSUMO DI SUOLO</a:t>
            </a:r>
          </a:p>
          <a:p>
            <a:pPr marL="742950" lvl="1" indent="-285750">
              <a:buFont typeface="Arial" panose="020B0604020202020204" pitchFamily="34" charset="0"/>
              <a:buChar char="•"/>
            </a:pPr>
            <a:r>
              <a:rPr lang="it-IT" sz="1400" dirty="0">
                <a:solidFill>
                  <a:srgbClr val="0070C0"/>
                </a:solidFill>
                <a:latin typeface="+mj-lt"/>
              </a:rPr>
              <a:t>TERRITORIO URBANIZZATO E PREVISIONI DEGLI STRUMENTI URBANISTICI</a:t>
            </a:r>
          </a:p>
          <a:p>
            <a:pPr marL="742950" lvl="1" indent="-285750">
              <a:buFont typeface="Arial" panose="020B0604020202020204" pitchFamily="34" charset="0"/>
              <a:buChar char="•"/>
            </a:pPr>
            <a:r>
              <a:rPr lang="it-IT" sz="1400" dirty="0">
                <a:solidFill>
                  <a:srgbClr val="0070C0"/>
                </a:solidFill>
                <a:latin typeface="+mj-lt"/>
              </a:rPr>
              <a:t>AREE DISMESSE E RIGENERAZIONE URBANA</a:t>
            </a:r>
          </a:p>
          <a:p>
            <a:pPr marL="742950" lvl="1" indent="-285750">
              <a:buFont typeface="Arial" panose="020B0604020202020204" pitchFamily="34" charset="0"/>
              <a:buChar char="•"/>
            </a:pPr>
            <a:r>
              <a:rPr lang="it-IT" sz="1400" dirty="0">
                <a:latin typeface="+mj-lt"/>
              </a:rPr>
              <a:t>DOTAZIONI DI SERVIZI, ACCESSIBILITÀ E RANGO DEI CENTRI</a:t>
            </a:r>
          </a:p>
          <a:p>
            <a:pPr marL="742950" lvl="1" indent="-285750">
              <a:buFont typeface="Arial" panose="020B0604020202020204" pitchFamily="34" charset="0"/>
              <a:buChar char="•"/>
            </a:pPr>
            <a:r>
              <a:rPr lang="it-IT" sz="1400" dirty="0">
                <a:latin typeface="+mj-lt"/>
              </a:rPr>
              <a:t>AREE PRODUTTIVE E LOGISTICHE DI RILIEVO SOVRACOMUNALE</a:t>
            </a:r>
          </a:p>
          <a:p>
            <a:pPr marL="742950" lvl="1" indent="-285750">
              <a:buFont typeface="Arial" panose="020B0604020202020204" pitchFamily="34" charset="0"/>
              <a:buChar char="•"/>
            </a:pPr>
            <a:r>
              <a:rPr lang="it-IT" sz="1400" dirty="0">
                <a:latin typeface="+mj-lt"/>
              </a:rPr>
              <a:t>POLI FUNZIONALI E INSEDIAMENTI COMMERCIALI</a:t>
            </a:r>
          </a:p>
          <a:p>
            <a:pPr marL="742950" lvl="1" indent="-285750">
              <a:buFont typeface="Arial" panose="020B0604020202020204" pitchFamily="34" charset="0"/>
              <a:buChar char="•"/>
            </a:pPr>
            <a:r>
              <a:rPr lang="it-IT" sz="1400" dirty="0">
                <a:latin typeface="+mj-lt"/>
              </a:rPr>
              <a:t>CONNETTIVITÀ</a:t>
            </a:r>
          </a:p>
          <a:p>
            <a:pPr marL="742950" lvl="1" indent="-285750">
              <a:buFont typeface="Arial" panose="020B0604020202020204" pitchFamily="34" charset="0"/>
              <a:buChar char="•"/>
            </a:pPr>
            <a:r>
              <a:rPr lang="it-IT" sz="1400" dirty="0">
                <a:solidFill>
                  <a:srgbClr val="0070C0"/>
                </a:solidFill>
                <a:latin typeface="+mj-lt"/>
              </a:rPr>
              <a:t>POPOLAZIONE</a:t>
            </a:r>
          </a:p>
          <a:p>
            <a:pPr marL="742950" lvl="1" indent="-285750">
              <a:buFont typeface="Arial" panose="020B0604020202020204" pitchFamily="34" charset="0"/>
              <a:buChar char="•"/>
            </a:pPr>
            <a:r>
              <a:rPr lang="it-IT" sz="1400" dirty="0">
                <a:solidFill>
                  <a:srgbClr val="0070C0"/>
                </a:solidFill>
                <a:latin typeface="+mj-lt"/>
              </a:rPr>
              <a:t>CONDIZIONI ABITATIVE</a:t>
            </a:r>
          </a:p>
          <a:p>
            <a:pPr marL="742950" lvl="1" indent="-285750">
              <a:buFont typeface="Arial" panose="020B0604020202020204" pitchFamily="34" charset="0"/>
              <a:buChar char="•"/>
            </a:pPr>
            <a:r>
              <a:rPr lang="it-IT" sz="1400" dirty="0">
                <a:solidFill>
                  <a:srgbClr val="0070C0"/>
                </a:solidFill>
                <a:latin typeface="+mj-lt"/>
              </a:rPr>
              <a:t>REDDITI E RICCHEZZA</a:t>
            </a:r>
          </a:p>
          <a:p>
            <a:pPr marL="742950" lvl="1" indent="-285750">
              <a:buFont typeface="Arial" panose="020B0604020202020204" pitchFamily="34" charset="0"/>
              <a:buChar char="•"/>
            </a:pPr>
            <a:r>
              <a:rPr lang="it-IT" sz="1400" dirty="0">
                <a:solidFill>
                  <a:srgbClr val="0070C0"/>
                </a:solidFill>
                <a:latin typeface="+mj-lt"/>
              </a:rPr>
              <a:t>VULNERABILITÀ</a:t>
            </a:r>
          </a:p>
          <a:p>
            <a:pPr marL="742950" lvl="1" indent="-285750">
              <a:buFont typeface="Arial" panose="020B0604020202020204" pitchFamily="34" charset="0"/>
              <a:buChar char="•"/>
            </a:pPr>
            <a:r>
              <a:rPr lang="it-IT" sz="1400" dirty="0">
                <a:latin typeface="+mj-lt"/>
              </a:rPr>
              <a:t>SISTEMA PRODUTTIVO</a:t>
            </a:r>
          </a:p>
          <a:p>
            <a:pPr marL="742950" lvl="1" indent="-285750">
              <a:buFont typeface="Arial" panose="020B0604020202020204" pitchFamily="34" charset="0"/>
              <a:buChar char="•"/>
            </a:pPr>
            <a:r>
              <a:rPr lang="it-IT" sz="1400" dirty="0">
                <a:latin typeface="+mj-lt"/>
              </a:rPr>
              <a:t>MERCATO DEL LAVORO</a:t>
            </a:r>
          </a:p>
          <a:p>
            <a:pPr marL="742950" lvl="1" indent="-285750">
              <a:buFont typeface="Arial" panose="020B0604020202020204" pitchFamily="34" charset="0"/>
              <a:buChar char="•"/>
            </a:pPr>
            <a:r>
              <a:rPr lang="it-IT" sz="1400" dirty="0">
                <a:latin typeface="+mj-lt"/>
              </a:rPr>
              <a:t>COMMERCIO</a:t>
            </a:r>
          </a:p>
          <a:p>
            <a:pPr marL="742950" lvl="1" indent="-285750">
              <a:buFont typeface="Arial" panose="020B0604020202020204" pitchFamily="34" charset="0"/>
              <a:buChar char="•"/>
            </a:pPr>
            <a:r>
              <a:rPr lang="it-IT" sz="1400" dirty="0">
                <a:latin typeface="+mj-lt"/>
              </a:rPr>
              <a:t>TURISMO</a:t>
            </a:r>
          </a:p>
          <a:p>
            <a:pPr marL="742950" lvl="1" indent="-285750">
              <a:buFont typeface="Arial" panose="020B0604020202020204" pitchFamily="34" charset="0"/>
              <a:buChar char="•"/>
            </a:pPr>
            <a:r>
              <a:rPr lang="it-IT" sz="1400" dirty="0">
                <a:solidFill>
                  <a:srgbClr val="0070C0"/>
                </a:solidFill>
                <a:latin typeface="+mj-lt"/>
              </a:rPr>
              <a:t>SISTEMA DELLA MOBILITÀ</a:t>
            </a:r>
          </a:p>
          <a:p>
            <a:pPr marL="742950" lvl="1" indent="-285750">
              <a:buFont typeface="Arial" panose="020B0604020202020204" pitchFamily="34" charset="0"/>
              <a:buChar char="•"/>
            </a:pPr>
            <a:r>
              <a:rPr lang="it-IT" sz="1400" dirty="0">
                <a:solidFill>
                  <a:srgbClr val="0070C0"/>
                </a:solidFill>
                <a:latin typeface="+mj-lt"/>
              </a:rPr>
              <a:t>MOBILITÀ PUBBLICA</a:t>
            </a:r>
          </a:p>
          <a:p>
            <a:pPr marL="742950" lvl="1" indent="-285750">
              <a:buFont typeface="Arial" panose="020B0604020202020204" pitchFamily="34" charset="0"/>
              <a:buChar char="•"/>
            </a:pPr>
            <a:r>
              <a:rPr lang="it-IT" sz="1400" dirty="0">
                <a:solidFill>
                  <a:srgbClr val="0070C0"/>
                </a:solidFill>
                <a:latin typeface="+mj-lt"/>
              </a:rPr>
              <a:t>PENDOLARISMO</a:t>
            </a:r>
          </a:p>
          <a:p>
            <a:pPr marL="742950" lvl="1" indent="-285750">
              <a:buFont typeface="Arial" panose="020B0604020202020204" pitchFamily="34" charset="0"/>
              <a:buChar char="•"/>
            </a:pPr>
            <a:r>
              <a:rPr lang="it-IT" sz="1400" dirty="0">
                <a:solidFill>
                  <a:srgbClr val="0070C0"/>
                </a:solidFill>
                <a:latin typeface="+mj-lt"/>
              </a:rPr>
              <a:t>SICUREZZA STRADALE</a:t>
            </a:r>
          </a:p>
          <a:p>
            <a:pPr marL="742950" lvl="1" indent="-285750">
              <a:buFont typeface="Arial" panose="020B0604020202020204" pitchFamily="34" charset="0"/>
              <a:buChar char="•"/>
            </a:pPr>
            <a:r>
              <a:rPr lang="it-IT" sz="1400" dirty="0">
                <a:latin typeface="+mj-lt"/>
              </a:rPr>
              <a:t>GOVERNANCE</a:t>
            </a:r>
          </a:p>
        </p:txBody>
      </p:sp>
      <p:sp>
        <p:nvSpPr>
          <p:cNvPr id="22" name="Rettangolo 21"/>
          <p:cNvSpPr/>
          <p:nvPr/>
        </p:nvSpPr>
        <p:spPr>
          <a:xfrm>
            <a:off x="13272120" y="3225651"/>
            <a:ext cx="3731733" cy="6309420"/>
          </a:xfrm>
          <a:prstGeom prst="rect">
            <a:avLst/>
          </a:prstGeom>
          <a:solidFill>
            <a:schemeClr val="bg1">
              <a:lumMod val="95000"/>
            </a:schemeClr>
          </a:solidFill>
          <a:ln>
            <a:solidFill>
              <a:schemeClr val="tx1"/>
            </a:solidFill>
            <a:prstDash val="dash"/>
          </a:ln>
        </p:spPr>
        <p:txBody>
          <a:bodyPr wrap="square">
            <a:spAutoFit/>
          </a:bodyPr>
          <a:lstStyle/>
          <a:p>
            <a:r>
              <a:rPr lang="it-IT" sz="2400" dirty="0">
                <a:latin typeface="+mj-lt"/>
              </a:rPr>
              <a:t>SISTEMI FUNZIONALI</a:t>
            </a:r>
          </a:p>
          <a:p>
            <a:pPr marL="914400" lvl="1" indent="-457200">
              <a:buFont typeface="+mj-lt"/>
              <a:buAutoNum type="arabicPeriod"/>
            </a:pPr>
            <a:r>
              <a:rPr lang="it-IT" dirty="0">
                <a:solidFill>
                  <a:srgbClr val="0070C0"/>
                </a:solidFill>
                <a:latin typeface="+mj-lt"/>
              </a:rPr>
              <a:t>RISORSE NATURALI</a:t>
            </a:r>
          </a:p>
          <a:p>
            <a:pPr marL="914400" lvl="1" indent="-457200">
              <a:buFont typeface="+mj-lt"/>
              <a:buAutoNum type="arabicPeriod"/>
            </a:pPr>
            <a:r>
              <a:rPr lang="it-IT" dirty="0">
                <a:latin typeface="+mj-lt"/>
              </a:rPr>
              <a:t>PAESAGGIO</a:t>
            </a:r>
          </a:p>
          <a:p>
            <a:pPr marL="914400" lvl="1" indent="-457200">
              <a:buFont typeface="+mj-lt"/>
              <a:buAutoNum type="arabicPeriod"/>
            </a:pPr>
            <a:r>
              <a:rPr lang="it-IT" dirty="0">
                <a:solidFill>
                  <a:srgbClr val="0070C0"/>
                </a:solidFill>
                <a:latin typeface="+mj-lt"/>
              </a:rPr>
              <a:t>AGRICOLTURA</a:t>
            </a:r>
          </a:p>
          <a:p>
            <a:pPr marL="914400" lvl="1" indent="-457200">
              <a:buFont typeface="+mj-lt"/>
              <a:buAutoNum type="arabicPeriod"/>
            </a:pPr>
            <a:r>
              <a:rPr lang="it-IT" dirty="0">
                <a:latin typeface="+mj-lt"/>
              </a:rPr>
              <a:t>RISCHI NATURALI E INDUSTRIALI</a:t>
            </a:r>
          </a:p>
          <a:p>
            <a:pPr marL="914400" lvl="1" indent="-457200">
              <a:buFont typeface="+mj-lt"/>
              <a:buAutoNum type="arabicPeriod"/>
            </a:pPr>
            <a:r>
              <a:rPr lang="it-IT" dirty="0">
                <a:solidFill>
                  <a:srgbClr val="0070C0"/>
                </a:solidFill>
                <a:latin typeface="+mj-lt"/>
              </a:rPr>
              <a:t>BENESSERE AMBIENTALE E PSICOFISICO</a:t>
            </a:r>
          </a:p>
          <a:p>
            <a:pPr marL="914400" lvl="1" indent="-457200">
              <a:buFont typeface="+mj-lt"/>
              <a:buAutoNum type="arabicPeriod"/>
            </a:pPr>
            <a:r>
              <a:rPr lang="it-IT" dirty="0">
                <a:latin typeface="+mj-lt"/>
              </a:rPr>
              <a:t>METABOLISMO URBANO E TERRITORIALE</a:t>
            </a:r>
          </a:p>
          <a:p>
            <a:pPr marL="914400" lvl="1" indent="-457200">
              <a:buFont typeface="+mj-lt"/>
              <a:buAutoNum type="arabicPeriod"/>
            </a:pPr>
            <a:r>
              <a:rPr lang="it-IT" dirty="0">
                <a:solidFill>
                  <a:srgbClr val="0070C0"/>
                </a:solidFill>
                <a:latin typeface="+mj-lt"/>
              </a:rPr>
              <a:t>URBANIZZAZIONE E CONSUMO DI SUOLO</a:t>
            </a:r>
          </a:p>
          <a:p>
            <a:pPr marL="914400" lvl="1" indent="-457200">
              <a:buFont typeface="+mj-lt"/>
              <a:buAutoNum type="arabicPeriod"/>
            </a:pPr>
            <a:r>
              <a:rPr lang="it-IT" dirty="0">
                <a:latin typeface="+mj-lt"/>
              </a:rPr>
              <a:t>INSEDIAMENTI E DOTAZIONI DI RILIEVO PROVINCIALE</a:t>
            </a:r>
          </a:p>
          <a:p>
            <a:pPr marL="914400" lvl="1" indent="-457200">
              <a:buFont typeface="+mj-lt"/>
              <a:buAutoNum type="arabicPeriod"/>
            </a:pPr>
            <a:r>
              <a:rPr lang="it-IT" dirty="0">
                <a:solidFill>
                  <a:srgbClr val="0070C0"/>
                </a:solidFill>
                <a:latin typeface="+mj-lt"/>
              </a:rPr>
              <a:t>DEMOGRAFIA</a:t>
            </a:r>
          </a:p>
          <a:p>
            <a:pPr marL="914400" lvl="1" indent="-457200">
              <a:buFont typeface="+mj-lt"/>
              <a:buAutoNum type="arabicPeriod"/>
            </a:pPr>
            <a:r>
              <a:rPr lang="it-IT" dirty="0">
                <a:latin typeface="+mj-lt"/>
              </a:rPr>
              <a:t>ECONOMIA</a:t>
            </a:r>
          </a:p>
          <a:p>
            <a:pPr marL="914400" lvl="1" indent="-457200">
              <a:buFont typeface="+mj-lt"/>
              <a:buAutoNum type="arabicPeriod"/>
            </a:pPr>
            <a:r>
              <a:rPr lang="it-IT" dirty="0">
                <a:solidFill>
                  <a:srgbClr val="0070C0"/>
                </a:solidFill>
                <a:latin typeface="+mj-lt"/>
              </a:rPr>
              <a:t>MOBILITÀ E ACCESSIBILITÀ</a:t>
            </a:r>
          </a:p>
          <a:p>
            <a:pPr marL="914400" lvl="1" indent="-457200">
              <a:buFont typeface="+mj-lt"/>
              <a:buAutoNum type="arabicPeriod"/>
            </a:pPr>
            <a:r>
              <a:rPr lang="it-IT" dirty="0">
                <a:latin typeface="+mj-lt"/>
              </a:rPr>
              <a:t>GOVERNANCE</a:t>
            </a:r>
          </a:p>
        </p:txBody>
      </p:sp>
      <p:sp>
        <p:nvSpPr>
          <p:cNvPr id="14" name="Rettangolo 13"/>
          <p:cNvSpPr/>
          <p:nvPr/>
        </p:nvSpPr>
        <p:spPr>
          <a:xfrm>
            <a:off x="13488144" y="10994684"/>
            <a:ext cx="2160240" cy="1015663"/>
          </a:xfrm>
          <a:prstGeom prst="rect">
            <a:avLst/>
          </a:prstGeom>
          <a:solidFill>
            <a:schemeClr val="bg1">
              <a:lumMod val="95000"/>
            </a:schemeClr>
          </a:solidFill>
          <a:ln>
            <a:noFill/>
            <a:prstDash val="dash"/>
          </a:ln>
        </p:spPr>
        <p:txBody>
          <a:bodyPr wrap="square">
            <a:spAutoFit/>
          </a:bodyPr>
          <a:lstStyle/>
          <a:p>
            <a:pPr marL="342900" indent="-342900">
              <a:buFont typeface="Wingdings" panose="05000000000000000000" pitchFamily="2" charset="2"/>
              <a:buChar char="q"/>
            </a:pPr>
            <a:r>
              <a:rPr lang="it-IT" dirty="0">
                <a:latin typeface="+mj-lt"/>
              </a:rPr>
              <a:t>Allegato…</a:t>
            </a:r>
          </a:p>
          <a:p>
            <a:pPr marL="342900" indent="-342900">
              <a:buFont typeface="Wingdings" panose="05000000000000000000" pitchFamily="2" charset="2"/>
              <a:buChar char="q"/>
            </a:pPr>
            <a:r>
              <a:rPr lang="it-IT" dirty="0">
                <a:latin typeface="+mj-lt"/>
              </a:rPr>
              <a:t>Allegato…</a:t>
            </a:r>
          </a:p>
          <a:p>
            <a:pPr marL="342900" indent="-342900">
              <a:buFont typeface="Wingdings" panose="05000000000000000000" pitchFamily="2" charset="2"/>
              <a:buChar char="q"/>
            </a:pPr>
            <a:r>
              <a:rPr lang="it-IT" dirty="0">
                <a:latin typeface="+mj-lt"/>
              </a:rP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descr="Google Shape;181;p33">
            <a:extLst>
              <a:ext uri="{FF2B5EF4-FFF2-40B4-BE49-F238E27FC236}">
                <a16:creationId xmlns:a16="http://schemas.microsoft.com/office/drawing/2014/main" id="{2EE03628-C63E-4661-85E5-6809AAD7454F}"/>
              </a:ext>
            </a:extLst>
          </p:cNvPr>
          <p:cNvSpPr>
            <a:spLocks noChangeShapeType="1"/>
          </p:cNvSpPr>
          <p:nvPr/>
        </p:nvSpPr>
        <p:spPr bwMode="auto">
          <a:xfrm flipV="1">
            <a:off x="527050" y="1689100"/>
            <a:ext cx="10009188" cy="0"/>
          </a:xfrm>
          <a:prstGeom prst="line">
            <a:avLst/>
          </a:prstGeom>
          <a:noFill/>
          <a:ln w="22225">
            <a:solidFill>
              <a:srgbClr val="D937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it-IT"/>
          </a:p>
        </p:txBody>
      </p:sp>
      <p:sp>
        <p:nvSpPr>
          <p:cNvPr id="12291" name="Text Box 3">
            <a:extLst>
              <a:ext uri="{FF2B5EF4-FFF2-40B4-BE49-F238E27FC236}">
                <a16:creationId xmlns:a16="http://schemas.microsoft.com/office/drawing/2014/main" id="{1B65484A-DD77-4AAE-9613-A2C71787DAA1}"/>
              </a:ext>
            </a:extLst>
          </p:cNvPr>
          <p:cNvSpPr txBox="1">
            <a:spLocks/>
          </p:cNvSpPr>
          <p:nvPr/>
        </p:nvSpPr>
        <p:spPr bwMode="auto">
          <a:xfrm>
            <a:off x="311150" y="684213"/>
            <a:ext cx="19153658"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0888" tIns="110888" rIns="110888" bIns="110888" anchor="ct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it-IT" altLang="it-IT" sz="4200" b="1" dirty="0">
                <a:solidFill>
                  <a:srgbClr val="D93831"/>
                </a:solidFill>
              </a:rPr>
              <a:t>QUADRO CONOSCITIVO - SCHEMA DI ANALISI DEI SISTEMI FUNZIONALI</a:t>
            </a:r>
          </a:p>
        </p:txBody>
      </p:sp>
      <p:sp>
        <p:nvSpPr>
          <p:cNvPr id="12292" name="CasellaDiTesto 1">
            <a:extLst>
              <a:ext uri="{FF2B5EF4-FFF2-40B4-BE49-F238E27FC236}">
                <a16:creationId xmlns:a16="http://schemas.microsoft.com/office/drawing/2014/main" id="{EFA727D1-0492-448D-9630-AF09D35C817B}"/>
              </a:ext>
            </a:extLst>
          </p:cNvPr>
          <p:cNvSpPr txBox="1">
            <a:spLocks noChangeArrowheads="1"/>
          </p:cNvSpPr>
          <p:nvPr/>
        </p:nvSpPr>
        <p:spPr bwMode="auto">
          <a:xfrm>
            <a:off x="3983038" y="2970213"/>
            <a:ext cx="9721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it-IT" altLang="it-IT"/>
          </a:p>
        </p:txBody>
      </p:sp>
      <p:sp>
        <p:nvSpPr>
          <p:cNvPr id="27" name="Rettangolo 26">
            <a:extLst>
              <a:ext uri="{FF2B5EF4-FFF2-40B4-BE49-F238E27FC236}">
                <a16:creationId xmlns:a16="http://schemas.microsoft.com/office/drawing/2014/main" id="{24487B18-EF08-4E22-87DE-3D9B3565B5B8}"/>
              </a:ext>
            </a:extLst>
          </p:cNvPr>
          <p:cNvSpPr/>
          <p:nvPr/>
        </p:nvSpPr>
        <p:spPr bwMode="auto">
          <a:xfrm>
            <a:off x="6862763" y="2816225"/>
            <a:ext cx="9361487" cy="9210675"/>
          </a:xfrm>
          <a:prstGeom prst="rect">
            <a:avLst/>
          </a:prstGeom>
          <a:solidFill>
            <a:schemeClr val="tx2">
              <a:lumMod val="40000"/>
              <a:lumOff val="60000"/>
            </a:schemeClr>
          </a:solidFill>
          <a:ln w="254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55453" tIns="55453" rIns="55453" bIns="55453" anchor="ctr">
            <a:spAutoFit/>
          </a:bodyPr>
          <a:lstStyle/>
          <a:p>
            <a:pPr eaLnBrk="1">
              <a:defRPr/>
            </a:pPr>
            <a:endParaRPr lang="it-IT"/>
          </a:p>
        </p:txBody>
      </p:sp>
      <p:sp>
        <p:nvSpPr>
          <p:cNvPr id="28" name="Triangolo rettangolo 27">
            <a:extLst>
              <a:ext uri="{FF2B5EF4-FFF2-40B4-BE49-F238E27FC236}">
                <a16:creationId xmlns:a16="http://schemas.microsoft.com/office/drawing/2014/main" id="{19B5748D-8555-4CE3-811C-78D4AA0A05AC}"/>
              </a:ext>
            </a:extLst>
          </p:cNvPr>
          <p:cNvSpPr/>
          <p:nvPr/>
        </p:nvSpPr>
        <p:spPr bwMode="auto">
          <a:xfrm rot="10800000">
            <a:off x="14336713" y="2841625"/>
            <a:ext cx="1917700" cy="1687513"/>
          </a:xfrm>
          <a:prstGeom prst="rtTriangle">
            <a:avLst/>
          </a:prstGeom>
          <a:solidFill>
            <a:srgbClr val="00B0F0"/>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lIns="55453" tIns="55453" rIns="55453" bIns="55453" anchor="ctr">
            <a:spAutoFit/>
          </a:bodyPr>
          <a:lstStyle/>
          <a:p>
            <a:pPr eaLnBrk="1">
              <a:defRPr/>
            </a:pPr>
            <a:endParaRPr lang="it-IT"/>
          </a:p>
        </p:txBody>
      </p:sp>
      <p:sp>
        <p:nvSpPr>
          <p:cNvPr id="29" name="CasellaDiTesto 28">
            <a:extLst>
              <a:ext uri="{FF2B5EF4-FFF2-40B4-BE49-F238E27FC236}">
                <a16:creationId xmlns:a16="http://schemas.microsoft.com/office/drawing/2014/main" id="{B6CE148E-F8AB-4372-A001-EB12380B5D49}"/>
              </a:ext>
            </a:extLst>
          </p:cNvPr>
          <p:cNvSpPr txBox="1"/>
          <p:nvPr/>
        </p:nvSpPr>
        <p:spPr>
          <a:xfrm>
            <a:off x="8866188" y="3686175"/>
            <a:ext cx="6011862" cy="646113"/>
          </a:xfrm>
          <a:prstGeom prst="rect">
            <a:avLst/>
          </a:prstGeom>
          <a:noFill/>
        </p:spPr>
        <p:txBody>
          <a:bodyPr>
            <a:spAutoFit/>
          </a:bodyPr>
          <a:lstStyle/>
          <a:p>
            <a:pPr algn="ctr">
              <a:defRPr/>
            </a:pPr>
            <a:r>
              <a:rPr lang="it-IT" sz="3600" b="1" cap="small" dirty="0">
                <a:solidFill>
                  <a:srgbClr val="0070C0"/>
                </a:solidFill>
              </a:rPr>
              <a:t>Scheda di sintesi</a:t>
            </a:r>
          </a:p>
        </p:txBody>
      </p:sp>
      <p:sp>
        <p:nvSpPr>
          <p:cNvPr id="12296" name="CasellaDiTesto 29">
            <a:extLst>
              <a:ext uri="{FF2B5EF4-FFF2-40B4-BE49-F238E27FC236}">
                <a16:creationId xmlns:a16="http://schemas.microsoft.com/office/drawing/2014/main" id="{B1A51737-1D6D-4A9A-9E41-558DA3953C7B}"/>
              </a:ext>
            </a:extLst>
          </p:cNvPr>
          <p:cNvSpPr txBox="1">
            <a:spLocks noChangeArrowheads="1"/>
          </p:cNvSpPr>
          <p:nvPr/>
        </p:nvSpPr>
        <p:spPr bwMode="auto">
          <a:xfrm>
            <a:off x="8774113" y="4997450"/>
            <a:ext cx="61039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108075" eaLnBrk="0" fontAlgn="base" hangingPunct="0">
              <a:spcBef>
                <a:spcPct val="0"/>
              </a:spcBef>
              <a:spcAft>
                <a:spcPct val="0"/>
              </a:spcAft>
              <a:tabLst>
                <a:tab pos="1428750" algn="l"/>
              </a:tabLst>
              <a:defRPr sz="20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buFont typeface="Wingdings" panose="05000000000000000000" pitchFamily="2" charset="2"/>
              <a:buChar char="q"/>
            </a:pPr>
            <a:r>
              <a:rPr lang="it-IT" altLang="it-IT" sz="2800" dirty="0">
                <a:solidFill>
                  <a:srgbClr val="0070C0"/>
                </a:solidFill>
              </a:rPr>
              <a:t>Quadro di riferimento</a:t>
            </a:r>
          </a:p>
          <a:p>
            <a:pPr>
              <a:buFont typeface="Wingdings" panose="05000000000000000000" pitchFamily="2" charset="2"/>
              <a:buChar char="q"/>
            </a:pPr>
            <a:endParaRPr lang="it-IT" altLang="it-IT" sz="2800" dirty="0">
              <a:solidFill>
                <a:srgbClr val="0070C0"/>
              </a:solidFill>
            </a:endParaRPr>
          </a:p>
          <a:p>
            <a:pPr>
              <a:buFont typeface="Wingdings" panose="05000000000000000000" pitchFamily="2" charset="2"/>
              <a:buChar char="q"/>
            </a:pPr>
            <a:r>
              <a:rPr lang="it-IT" altLang="it-IT" sz="2800" dirty="0">
                <a:solidFill>
                  <a:srgbClr val="0070C0"/>
                </a:solidFill>
              </a:rPr>
              <a:t>Servizi ecosistemici forniti</a:t>
            </a:r>
          </a:p>
          <a:p>
            <a:pPr>
              <a:buFont typeface="Wingdings" panose="05000000000000000000" pitchFamily="2" charset="2"/>
              <a:buChar char="q"/>
            </a:pPr>
            <a:endParaRPr lang="it-IT" altLang="it-IT" sz="2800" dirty="0">
              <a:solidFill>
                <a:srgbClr val="0070C0"/>
              </a:solidFill>
            </a:endParaRPr>
          </a:p>
          <a:p>
            <a:pPr>
              <a:buFont typeface="Wingdings" panose="05000000000000000000" pitchFamily="2" charset="2"/>
              <a:buChar char="q"/>
            </a:pPr>
            <a:r>
              <a:rPr lang="it-IT" altLang="it-IT" sz="2800" dirty="0">
                <a:solidFill>
                  <a:srgbClr val="0070C0"/>
                </a:solidFill>
              </a:rPr>
              <a:t>Qualità/Resilienza</a:t>
            </a:r>
          </a:p>
          <a:p>
            <a:pPr>
              <a:buFont typeface="Wingdings" panose="05000000000000000000" pitchFamily="2" charset="2"/>
              <a:buChar char="q"/>
            </a:pPr>
            <a:endParaRPr lang="it-IT" altLang="it-IT" sz="2800" dirty="0">
              <a:solidFill>
                <a:srgbClr val="0070C0"/>
              </a:solidFill>
            </a:endParaRPr>
          </a:p>
          <a:p>
            <a:pPr>
              <a:buFont typeface="Wingdings" panose="05000000000000000000" pitchFamily="2" charset="2"/>
              <a:buChar char="q"/>
            </a:pPr>
            <a:r>
              <a:rPr lang="it-IT" altLang="it-IT" sz="2800" dirty="0">
                <a:solidFill>
                  <a:srgbClr val="0070C0"/>
                </a:solidFill>
              </a:rPr>
              <a:t>Fonti informative</a:t>
            </a:r>
          </a:p>
          <a:p>
            <a:pPr>
              <a:buFont typeface="Wingdings" panose="05000000000000000000" pitchFamily="2" charset="2"/>
              <a:buChar char="q"/>
            </a:pPr>
            <a:endParaRPr lang="it-IT" altLang="it-IT" sz="2800" dirty="0"/>
          </a:p>
          <a:p>
            <a:pPr>
              <a:buFont typeface="Wingdings" panose="05000000000000000000" pitchFamily="2" charset="2"/>
              <a:buChar char="q"/>
            </a:pPr>
            <a:r>
              <a:rPr lang="it-IT" altLang="it-IT" sz="2800" b="1" u="sng" dirty="0">
                <a:solidFill>
                  <a:srgbClr val="0070C0"/>
                </a:solidFill>
              </a:rPr>
              <a:t>Allegati di approfondimento</a:t>
            </a:r>
          </a:p>
        </p:txBody>
      </p:sp>
    </p:spTree>
    <p:extLst>
      <p:ext uri="{BB962C8B-B14F-4D97-AF65-F5344CB8AC3E}">
        <p14:creationId xmlns:p14="http://schemas.microsoft.com/office/powerpoint/2010/main" val="1393077904"/>
      </p:ext>
    </p:extLst>
  </p:cSld>
  <p:clrMapOvr>
    <a:masterClrMapping/>
  </p:clrMapOvr>
  <p:transition spd="med"/>
</p:sld>
</file>

<file path=ppt/theme/theme1.xml><?xml version="1.0" encoding="utf-8"?>
<a:theme xmlns:a="http://schemas.openxmlformats.org/drawingml/2006/main" name="1_Office Theme - Pagina bas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Pagina base">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a:spPr>
      <a:bodyPr vert="horz" wrap="square" lIns="55453" tIns="55453" rIns="55453" bIns="55453" numCol="1" anchor="ctr" anchorCtr="0" compatLnSpc="1">
        <a:prstTxWarp prst="textNoShape">
          <a:avLst/>
        </a:prstTxWarp>
        <a:spAutoFit/>
      </a:bodyPr>
      <a:lstStyle>
        <a:defPPr marL="0" marR="0" indent="0" algn="l" defTabSz="1108075" rtl="0" eaLnBrk="1" fontAlgn="base" latinLnBrk="0" hangingPunct="0">
          <a:lnSpc>
            <a:spcPct val="100000"/>
          </a:lnSpc>
          <a:spcBef>
            <a:spcPct val="0"/>
          </a:spcBef>
          <a:spcAft>
            <a:spcPct val="0"/>
          </a:spcAft>
          <a:buClrTx/>
          <a:buSzTx/>
          <a:buFontTx/>
          <a:buNone/>
          <a:tabLst/>
          <a:defRPr kumimoji="0" lang="it-IT" altLang="it-IT" sz="2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a:spPr>
      <a:bodyPr vert="horz" wrap="square" lIns="55453" tIns="55453" rIns="55453" bIns="55453" numCol="1" anchor="ctr" anchorCtr="0" compatLnSpc="1">
        <a:prstTxWarp prst="textNoShape">
          <a:avLst/>
        </a:prstTxWarp>
        <a:spAutoFit/>
      </a:bodyPr>
      <a:lstStyle>
        <a:defPPr marL="0" marR="0" indent="0" algn="l" defTabSz="1108075" rtl="0" eaLnBrk="1" fontAlgn="base" latinLnBrk="0" hangingPunct="0">
          <a:lnSpc>
            <a:spcPct val="100000"/>
          </a:lnSpc>
          <a:spcBef>
            <a:spcPct val="0"/>
          </a:spcBef>
          <a:spcAft>
            <a:spcPct val="0"/>
          </a:spcAft>
          <a:buClrTx/>
          <a:buSzTx/>
          <a:buFontTx/>
          <a:buNone/>
          <a:tabLst/>
          <a:defRPr kumimoji="0" lang="it-IT" altLang="it-IT" sz="2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A12C4017A161B4CB64BEC1C513FBF9D" ma:contentTypeVersion="12" ma:contentTypeDescription="Creare un nuovo documento." ma:contentTypeScope="" ma:versionID="92ec1f55bcae59abf4065ceb02430cf5">
  <xsd:schema xmlns:xsd="http://www.w3.org/2001/XMLSchema" xmlns:xs="http://www.w3.org/2001/XMLSchema" xmlns:p="http://schemas.microsoft.com/office/2006/metadata/properties" xmlns:ns2="3fd2655e-0306-4f4a-8f8c-654c2599f551" xmlns:ns3="abd81050-eff9-4236-b250-88343f8633de" targetNamespace="http://schemas.microsoft.com/office/2006/metadata/properties" ma:root="true" ma:fieldsID="334f13284cef9e850f403b40a9135805" ns2:_="" ns3:_="">
    <xsd:import namespace="3fd2655e-0306-4f4a-8f8c-654c2599f551"/>
    <xsd:import namespace="abd81050-eff9-4236-b250-88343f8633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2655e-0306-4f4a-8f8c-654c2599f551"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d81050-eff9-4236-b250-88343f8633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B519B-A0FA-4C7F-83DC-6FBF628D5027}">
  <ds:schemaRefs>
    <ds:schemaRef ds:uri="http://schemas.microsoft.com/sharepoint/v3/contenttype/forms"/>
  </ds:schemaRefs>
</ds:datastoreItem>
</file>

<file path=customXml/itemProps2.xml><?xml version="1.0" encoding="utf-8"?>
<ds:datastoreItem xmlns:ds="http://schemas.openxmlformats.org/officeDocument/2006/customXml" ds:itemID="{D46B4E7A-0788-4030-B180-5C2DE1A22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d2655e-0306-4f4a-8f8c-654c2599f551"/>
    <ds:schemaRef ds:uri="abd81050-eff9-4236-b250-88343f863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10136</TotalTime>
  <Words>3599</Words>
  <Application>Microsoft Office PowerPoint</Application>
  <PresentationFormat>Personalizzato</PresentationFormat>
  <Paragraphs>552</Paragraphs>
  <Slides>26</Slides>
  <Notes>26</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26</vt:i4>
      </vt:variant>
    </vt:vector>
  </HeadingPairs>
  <TitlesOfParts>
    <vt:vector size="39" baseType="lpstr">
      <vt:lpstr>Arial</vt:lpstr>
      <vt:lpstr>Calibri</vt:lpstr>
      <vt:lpstr>Gotham Book</vt:lpstr>
      <vt:lpstr>Helvetica</vt:lpstr>
      <vt:lpstr>Helvetica Neue</vt:lpstr>
      <vt:lpstr>Lucida Sans Unicode</vt:lpstr>
      <vt:lpstr>Maiandra GD</vt:lpstr>
      <vt:lpstr>OpenSans-Bold</vt:lpstr>
      <vt:lpstr>OpenSans-Regular</vt:lpstr>
      <vt:lpstr>Tahoma</vt:lpstr>
      <vt:lpstr>Wingdings</vt:lpstr>
      <vt:lpstr>Wingdings-Regular</vt:lpstr>
      <vt:lpstr>1_Office Theme - Pagina 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Silva, Vittorio</dc:creator>
  <cp:lastModifiedBy>Silva, Vittorio</cp:lastModifiedBy>
  <cp:revision>86</cp:revision>
  <cp:lastPrinted>2021-07-07T13:01:59Z</cp:lastPrinted>
  <dcterms:modified xsi:type="dcterms:W3CDTF">2021-07-13T09:06:31Z</dcterms:modified>
</cp:coreProperties>
</file>