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9583D-B658-452A-88BB-DA5B8AE301A7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497E-BAD4-48DC-B08B-A0087A5EBA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36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F13FD-E022-4BA7-AA69-30FB090F1C50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A131A-2304-4118-8034-4DC8B18CDB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59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88CD5-B0FC-4088-A917-E391A1E4FB55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C3AE-E426-4BC9-93BD-C70DEAD42A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85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680A3-DE38-4BD4-B1B3-4685739609F0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EBDCE-CCF0-4722-ADA5-0A6D0EEE35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528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D240C-E9E5-4224-A7C2-DE9F28EB39C6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94E17-2E89-4146-82FA-A16C32DC44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7DE26-8AF4-45D1-BB9B-9CBECD716E7B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F79A0-8B41-4AF2-8C66-E94E457C0AB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86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CBEBE-909D-4C5E-9B9C-B02007C27948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6EBD0-57EB-4312-A304-C15BA6E288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14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85497-66EB-465C-91FF-B8C4AF9CBB35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7CA12-07CE-447C-B9DD-FDA700B15D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26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C9C4-8BBA-488D-A108-2C5316A71555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83BFB-2975-48A7-8D1C-94F50490D7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76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0B34C-7345-49FB-B9B9-442C193F1C6E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786C2-D3ED-4CB0-9EEA-EA59E2B7E3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35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F7D62-B71F-4A7D-B757-C4734A868C02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A4C6-2404-41B8-8503-64A6F7FDF9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95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E8FA20-617B-4317-B4E1-AA4091C2F6C2}" type="datetime1">
              <a:rPr lang="it-IT"/>
              <a:pPr>
                <a:defRPr/>
              </a:pPr>
              <a:t>06/10/2021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347325-DB0E-4E72-82A5-5DE3228CB0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87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4C11C-046B-4BE4-BA57-0DF46558DBF8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1991544" y="44624"/>
            <a:ext cx="8229600" cy="1287016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z="3200" dirty="0"/>
              <a:t>ELECTION DAY 18 DICEMBRE 2021</a:t>
            </a:r>
            <a:br>
              <a:rPr lang="it-IT" sz="3200" dirty="0"/>
            </a:br>
            <a:r>
              <a:rPr lang="it-IT" sz="4000" dirty="0"/>
              <a:t>      </a:t>
            </a:r>
            <a:r>
              <a:rPr lang="it-IT" sz="3200" dirty="0"/>
              <a:t>Termini principali adempimenti 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29762"/>
              </p:ext>
            </p:extLst>
          </p:nvPr>
        </p:nvGraphicFramePr>
        <p:xfrm>
          <a:off x="1109599" y="1485229"/>
          <a:ext cx="9475575" cy="4739315"/>
        </p:xfrm>
        <a:graphic>
          <a:graphicData uri="http://schemas.openxmlformats.org/drawingml/2006/table">
            <a:tbl>
              <a:tblPr firstRow="1" firstCol="1" bandRow="1"/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61661">
                  <a:extLst>
                    <a:ext uri="{9D8B030D-6E8A-4147-A177-3AD203B41FA5}">
                      <a16:colId xmlns:a16="http://schemas.microsoft.com/office/drawing/2014/main" val="546510460"/>
                    </a:ext>
                  </a:extLst>
                </a:gridCol>
                <a:gridCol w="14709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18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8 NOVEMBRE 2021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Adozione provvedimento di convocazione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dei comizi elettorali e sua pubblicazione nel sito internet della Provincia.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Contestuale costituzione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dell’Ufficio elettorale presso 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 NOVEMBRE 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Primo accertamento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degli aventi diritto al voto, ai fini del calcolo del numero minimo di sottoscrizioni a corredo delle liste dei candidati e delle candidature a Presidente della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IL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 NOVEMBRE 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Pubblicazione del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numero degli aventi diritto al voto al 35°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giorno a cura dell’ufficio elettorale costituito presso 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 NOVEMBRE 2021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 NOVEMBRE 2020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Presentazione delle Liste di candidati e delle candidature a Presidente della Provincia presso l’ufficio elettorale costituito presso 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 29 NOVEMBRE AL 3 DICEMBRE 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Esame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da parte dell’ufficio elettorale costituito presso la Provincia, delle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liste di candidati e delle candidature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Presidente della Provincia ed eventuali integrazioni istruttorie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IL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DICEMBRE 20201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Pubblicazione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delle Liste di candidati e dei candidati a Presidente della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Provincia definitivamente ammessi, nel sito internet della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 IL 13 NOVEMBRE E IL 17 DICEMBRE 2021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Verifica del</a:t>
                      </a:r>
                      <a:r>
                        <a:rPr lang="it-IT" sz="9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corpo elettorale </a:t>
                      </a:r>
                      <a:r>
                        <a:rPr lang="it-IT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 apporto delle </a:t>
                      </a:r>
                      <a:r>
                        <a:rPr lang="it-IT" sz="9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eventuali modifiche  </a:t>
                      </a:r>
                      <a:r>
                        <a:rPr lang="it-IT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(cessazioni di carica di consiglieri comunali e sindaci, dimissioni, etc..) e immediata annotazione da parte dell’Ufficio elettorale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 DICEMBRE 2021 </a:t>
                      </a: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 VOTA IN UN’UNICA GIORNATA DALLE ORE 8 ALLE ORE 20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4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il 40°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Il 35°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Il 30°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della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Dalle ore 8 alle ore 20 del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 dalle ore 8 alle ore 12 del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antecedenti quello della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 19° giorno al 15°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giorno antecedenti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l’8°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</a:t>
                      </a:r>
                      <a:r>
                        <a:rPr lang="it-IT" sz="9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35° giorno al giorno prima </a:t>
                      </a:r>
                      <a:r>
                        <a:rPr lang="it-IT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della votazione 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3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5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5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Legge 56/14 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 61 e 73 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7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8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Circ. 32/14 Ministero  Interno art. 11</a:t>
                      </a:r>
                      <a:endParaRPr lang="it-IT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Legge 56/14 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comma 62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6388" name="Immagin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553" y="260649"/>
            <a:ext cx="873125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endParaRPr lang="it-IT" sz="1200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379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di Office</vt:lpstr>
      <vt:lpstr>ELECTION DAY 18 DICEMBRE 2021       Termini principali adempimenti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 DAY 31 OTTOBRE 2018       Termini principali adempimenti</dc:title>
  <dc:creator>Barbara Perluigi</dc:creator>
  <cp:lastModifiedBy>Barbara Perluigi</cp:lastModifiedBy>
  <cp:revision>5</cp:revision>
  <cp:lastPrinted>2020-09-21T08:27:41Z</cp:lastPrinted>
  <dcterms:created xsi:type="dcterms:W3CDTF">2018-08-30T10:49:46Z</dcterms:created>
  <dcterms:modified xsi:type="dcterms:W3CDTF">2021-10-06T10:13:57Z</dcterms:modified>
</cp:coreProperties>
</file>