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328" r:id="rId3"/>
    <p:sldId id="330" r:id="rId4"/>
    <p:sldId id="295" r:id="rId5"/>
    <p:sldId id="314" r:id="rId6"/>
    <p:sldId id="313" r:id="rId7"/>
    <p:sldId id="315" r:id="rId8"/>
    <p:sldId id="318" r:id="rId9"/>
    <p:sldId id="311" r:id="rId10"/>
    <p:sldId id="299" r:id="rId11"/>
    <p:sldId id="331" r:id="rId12"/>
    <p:sldId id="332" r:id="rId13"/>
    <p:sldId id="319" r:id="rId14"/>
    <p:sldId id="324" r:id="rId15"/>
    <p:sldId id="323" r:id="rId16"/>
    <p:sldId id="325" r:id="rId17"/>
  </p:sldIdLst>
  <p:sldSz cx="10691813" cy="7559675"/>
  <p:notesSz cx="6797675"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126" autoAdjust="0"/>
  </p:normalViewPr>
  <p:slideViewPr>
    <p:cSldViewPr snapToGrid="0">
      <p:cViewPr varScale="1">
        <p:scale>
          <a:sx n="97" d="100"/>
          <a:sy n="97" d="100"/>
        </p:scale>
        <p:origin x="15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66" name="PlaceHolder 1"/>
          <p:cNvSpPr>
            <a:spLocks noGrp="1" noRot="1" noChangeAspect="1"/>
          </p:cNvSpPr>
          <p:nvPr>
            <p:ph type="sldImg"/>
          </p:nvPr>
        </p:nvSpPr>
        <p:spPr>
          <a:xfrm>
            <a:off x="766763" y="754063"/>
            <a:ext cx="5264150" cy="3722687"/>
          </a:xfrm>
          <a:prstGeom prst="rect">
            <a:avLst/>
          </a:prstGeom>
          <a:noFill/>
          <a:ln w="0">
            <a:noFill/>
          </a:ln>
        </p:spPr>
        <p:txBody>
          <a:bodyPr lIns="0" tIns="0" rIns="0" bIns="0" anchor="ctr">
            <a:noAutofit/>
          </a:bodyPr>
          <a:lstStyle/>
          <a:p>
            <a:pPr algn="ctr"/>
            <a:r>
              <a:rPr lang="it-IT" sz="3900" b="0" strike="noStrike" spc="-1" dirty="0">
                <a:latin typeface="Arial"/>
              </a:rPr>
              <a:t>Fai clic per spostare la diapositiva</a:t>
            </a:r>
          </a:p>
        </p:txBody>
      </p:sp>
      <p:sp>
        <p:nvSpPr>
          <p:cNvPr id="267" name="PlaceHolder 2"/>
          <p:cNvSpPr>
            <a:spLocks noGrp="1"/>
          </p:cNvSpPr>
          <p:nvPr>
            <p:ph type="body"/>
          </p:nvPr>
        </p:nvSpPr>
        <p:spPr>
          <a:xfrm>
            <a:off x="679797" y="4715823"/>
            <a:ext cx="5438050" cy="4467445"/>
          </a:xfrm>
          <a:prstGeom prst="rect">
            <a:avLst/>
          </a:prstGeom>
          <a:noFill/>
          <a:ln w="0">
            <a:noFill/>
          </a:ln>
        </p:spPr>
        <p:txBody>
          <a:bodyPr lIns="0" tIns="0" rIns="0" bIns="0" anchor="t">
            <a:noAutofit/>
          </a:bodyPr>
          <a:lstStyle/>
          <a:p>
            <a:r>
              <a:rPr lang="it-IT" sz="1800" b="0" strike="noStrike" spc="-1">
                <a:latin typeface="Arial"/>
              </a:rPr>
              <a:t>Fai clic per modificare il formato delle note</a:t>
            </a:r>
          </a:p>
        </p:txBody>
      </p:sp>
      <p:sp>
        <p:nvSpPr>
          <p:cNvPr id="268" name="PlaceHolder 3"/>
          <p:cNvSpPr>
            <a:spLocks noGrp="1"/>
          </p:cNvSpPr>
          <p:nvPr>
            <p:ph type="hdr"/>
          </p:nvPr>
        </p:nvSpPr>
        <p:spPr>
          <a:xfrm>
            <a:off x="1" y="1"/>
            <a:ext cx="2949994" cy="496086"/>
          </a:xfrm>
          <a:prstGeom prst="rect">
            <a:avLst/>
          </a:prstGeom>
          <a:noFill/>
          <a:ln w="0">
            <a:noFill/>
          </a:ln>
        </p:spPr>
        <p:txBody>
          <a:bodyPr lIns="0" tIns="0" rIns="0" bIns="0" anchor="t">
            <a:noAutofit/>
          </a:bodyPr>
          <a:lstStyle/>
          <a:p>
            <a:r>
              <a:rPr lang="it-IT" sz="1300" b="0" strike="noStrike" spc="-1" dirty="0">
                <a:latin typeface="Times New Roman"/>
              </a:rPr>
              <a:t>&lt;intestazione&gt;</a:t>
            </a:r>
          </a:p>
        </p:txBody>
      </p:sp>
      <p:sp>
        <p:nvSpPr>
          <p:cNvPr id="269" name="PlaceHolder 4"/>
          <p:cNvSpPr>
            <a:spLocks noGrp="1"/>
          </p:cNvSpPr>
          <p:nvPr>
            <p:ph type="dt"/>
          </p:nvPr>
        </p:nvSpPr>
        <p:spPr>
          <a:xfrm>
            <a:off x="3847650" y="1"/>
            <a:ext cx="2949994" cy="496086"/>
          </a:xfrm>
          <a:prstGeom prst="rect">
            <a:avLst/>
          </a:prstGeom>
          <a:noFill/>
          <a:ln w="0">
            <a:noFill/>
          </a:ln>
        </p:spPr>
        <p:txBody>
          <a:bodyPr lIns="0" tIns="0" rIns="0" bIns="0" anchor="t">
            <a:noAutofit/>
          </a:bodyPr>
          <a:lstStyle/>
          <a:p>
            <a:pPr algn="r"/>
            <a:r>
              <a:rPr lang="it-IT" sz="1300" b="0" strike="noStrike" spc="-1" dirty="0">
                <a:latin typeface="Times New Roman"/>
              </a:rPr>
              <a:t>&lt;data/ora&gt;</a:t>
            </a:r>
          </a:p>
        </p:txBody>
      </p:sp>
      <p:sp>
        <p:nvSpPr>
          <p:cNvPr id="270" name="PlaceHolder 5"/>
          <p:cNvSpPr>
            <a:spLocks noGrp="1"/>
          </p:cNvSpPr>
          <p:nvPr>
            <p:ph type="ftr"/>
          </p:nvPr>
        </p:nvSpPr>
        <p:spPr>
          <a:xfrm>
            <a:off x="1" y="9431980"/>
            <a:ext cx="2949994" cy="496086"/>
          </a:xfrm>
          <a:prstGeom prst="rect">
            <a:avLst/>
          </a:prstGeom>
          <a:noFill/>
          <a:ln w="0">
            <a:noFill/>
          </a:ln>
        </p:spPr>
        <p:txBody>
          <a:bodyPr lIns="0" tIns="0" rIns="0" bIns="0" anchor="b">
            <a:noAutofit/>
          </a:bodyPr>
          <a:lstStyle/>
          <a:p>
            <a:r>
              <a:rPr lang="it-IT" sz="1300" b="0" strike="noStrike" spc="-1" dirty="0">
                <a:latin typeface="Times New Roman"/>
              </a:rPr>
              <a:t>&lt;piè di pagina&gt;</a:t>
            </a:r>
          </a:p>
        </p:txBody>
      </p:sp>
      <p:sp>
        <p:nvSpPr>
          <p:cNvPr id="271" name="PlaceHolder 6"/>
          <p:cNvSpPr>
            <a:spLocks noGrp="1"/>
          </p:cNvSpPr>
          <p:nvPr>
            <p:ph type="sldNum"/>
          </p:nvPr>
        </p:nvSpPr>
        <p:spPr>
          <a:xfrm>
            <a:off x="3847650" y="9431980"/>
            <a:ext cx="2949994" cy="496086"/>
          </a:xfrm>
          <a:prstGeom prst="rect">
            <a:avLst/>
          </a:prstGeom>
          <a:noFill/>
          <a:ln w="0">
            <a:noFill/>
          </a:ln>
        </p:spPr>
        <p:txBody>
          <a:bodyPr lIns="0" tIns="0" rIns="0" bIns="0" anchor="b">
            <a:noAutofit/>
          </a:bodyPr>
          <a:lstStyle/>
          <a:p>
            <a:pPr algn="r"/>
            <a:fld id="{FCABE325-B41D-42E3-96A2-C725C7DA0771}" type="slidenum">
              <a:rPr lang="it-IT" sz="1300" b="0" strike="noStrike" spc="-1">
                <a:latin typeface="Times New Roman"/>
              </a:rPr>
              <a:t>‹N›</a:t>
            </a:fld>
            <a:endParaRPr lang="it-IT" sz="1300" b="0" strike="noStrike" spc="-1" dirty="0">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 name="CustomShape 1"/>
          <p:cNvSpPr/>
          <p:nvPr/>
        </p:nvSpPr>
        <p:spPr>
          <a:xfrm>
            <a:off x="3851536" y="9433652"/>
            <a:ext cx="2927335" cy="477699"/>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80406" tIns="41811" rIns="80406" bIns="41811" anchor="b">
            <a:noAutofit/>
          </a:bodyPr>
          <a:lstStyle/>
          <a:p>
            <a:pPr algn="r">
              <a:lnSpc>
                <a:spcPct val="100000"/>
              </a:lnSpc>
            </a:pPr>
            <a:fld id="{C8EE2D34-3B4E-4738-B416-48392923D47B}" type="slidenum">
              <a:rPr lang="it-IT" sz="1100" spc="-1">
                <a:solidFill>
                  <a:srgbClr val="000000"/>
                </a:solidFill>
                <a:latin typeface="Times New Roman"/>
                <a:ea typeface="Arial Unicode MS"/>
              </a:rPr>
              <a:t>1</a:t>
            </a:fld>
            <a:endParaRPr lang="it-IT" sz="1100" spc="-1" dirty="0">
              <a:latin typeface="Arial"/>
            </a:endParaRPr>
          </a:p>
        </p:txBody>
      </p:sp>
      <p:sp>
        <p:nvSpPr>
          <p:cNvPr id="396" name="CustomShape 2"/>
          <p:cNvSpPr/>
          <p:nvPr/>
        </p:nvSpPr>
        <p:spPr>
          <a:xfrm>
            <a:off x="3851534" y="9433651"/>
            <a:ext cx="2932514" cy="482714"/>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80406" tIns="41811" rIns="80406" bIns="41811" anchor="b">
            <a:noAutofit/>
          </a:bodyPr>
          <a:lstStyle/>
          <a:p>
            <a:pPr algn="r">
              <a:lnSpc>
                <a:spcPct val="100000"/>
              </a:lnSpc>
            </a:pPr>
            <a:fld id="{D88F5270-D95A-408C-904D-B6A092506B83}" type="slidenum">
              <a:rPr lang="it-IT" sz="1100" spc="-1">
                <a:solidFill>
                  <a:srgbClr val="000000"/>
                </a:solidFill>
                <a:latin typeface="Times New Roman"/>
                <a:ea typeface="Arial Unicode MS"/>
              </a:rPr>
              <a:t>1</a:t>
            </a:fld>
            <a:endParaRPr lang="it-IT" sz="1100" spc="-1" dirty="0">
              <a:latin typeface="Arial"/>
            </a:endParaRPr>
          </a:p>
        </p:txBody>
      </p:sp>
      <p:sp>
        <p:nvSpPr>
          <p:cNvPr id="397" name="PlaceHolder 1"/>
          <p:cNvSpPr>
            <a:spLocks noGrp="1" noRot="1" noChangeAspect="1"/>
          </p:cNvSpPr>
          <p:nvPr>
            <p:ph type="sldImg"/>
          </p:nvPr>
        </p:nvSpPr>
        <p:spPr>
          <a:xfrm>
            <a:off x="768350" y="744538"/>
            <a:ext cx="5260975" cy="3721100"/>
          </a:xfrm>
          <a:prstGeom prst="rect">
            <a:avLst/>
          </a:prstGeom>
          <a:ln w="0">
            <a:noFill/>
          </a:ln>
        </p:spPr>
      </p:sp>
      <p:sp>
        <p:nvSpPr>
          <p:cNvPr id="398" name="PlaceHolder 2"/>
          <p:cNvSpPr>
            <a:spLocks noGrp="1"/>
          </p:cNvSpPr>
          <p:nvPr>
            <p:ph type="body"/>
          </p:nvPr>
        </p:nvSpPr>
        <p:spPr>
          <a:xfrm>
            <a:off x="906398" y="4711477"/>
            <a:ext cx="4981939" cy="4474799"/>
          </a:xfrm>
          <a:prstGeom prst="rect">
            <a:avLst/>
          </a:prstGeom>
          <a:noFill/>
          <a:ln w="0">
            <a:noFill/>
          </a:ln>
        </p:spPr>
        <p:txBody>
          <a:bodyPr lIns="4181" tIns="4181" rIns="4181" bIns="4181" anchor="ctr">
            <a:noAutofit/>
          </a:bodyPr>
          <a:lstStyle/>
          <a:p>
            <a:endParaRPr lang="it-IT" sz="1800" spc="-1" dirty="0">
              <a:latin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 name="CustomShape 1"/>
          <p:cNvSpPr/>
          <p:nvPr/>
        </p:nvSpPr>
        <p:spPr>
          <a:xfrm>
            <a:off x="3851536" y="9433652"/>
            <a:ext cx="2927335" cy="477699"/>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80406" tIns="41811" rIns="80406" bIns="41811" anchor="b">
            <a:noAutofit/>
          </a:bodyPr>
          <a:lstStyle/>
          <a:p>
            <a:pPr algn="r">
              <a:lnSpc>
                <a:spcPct val="100000"/>
              </a:lnSpc>
            </a:pPr>
            <a:fld id="{C8EE2D34-3B4E-4738-B416-48392923D47B}" type="slidenum">
              <a:rPr lang="it-IT" sz="1100" spc="-1">
                <a:solidFill>
                  <a:srgbClr val="000000"/>
                </a:solidFill>
                <a:latin typeface="Times New Roman"/>
                <a:ea typeface="Arial Unicode MS"/>
              </a:rPr>
              <a:t>2</a:t>
            </a:fld>
            <a:endParaRPr lang="it-IT" sz="1100" spc="-1" dirty="0">
              <a:latin typeface="Arial"/>
            </a:endParaRPr>
          </a:p>
        </p:txBody>
      </p:sp>
      <p:sp>
        <p:nvSpPr>
          <p:cNvPr id="396" name="CustomShape 2"/>
          <p:cNvSpPr/>
          <p:nvPr/>
        </p:nvSpPr>
        <p:spPr>
          <a:xfrm>
            <a:off x="3851534" y="9433651"/>
            <a:ext cx="2932514" cy="482714"/>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80406" tIns="41811" rIns="80406" bIns="41811" anchor="b">
            <a:noAutofit/>
          </a:bodyPr>
          <a:lstStyle/>
          <a:p>
            <a:pPr algn="r">
              <a:lnSpc>
                <a:spcPct val="100000"/>
              </a:lnSpc>
            </a:pPr>
            <a:fld id="{D88F5270-D95A-408C-904D-B6A092506B83}" type="slidenum">
              <a:rPr lang="it-IT" sz="1100" spc="-1">
                <a:solidFill>
                  <a:srgbClr val="000000"/>
                </a:solidFill>
                <a:latin typeface="Times New Roman"/>
                <a:ea typeface="Arial Unicode MS"/>
              </a:rPr>
              <a:t>2</a:t>
            </a:fld>
            <a:endParaRPr lang="it-IT" sz="1100" spc="-1" dirty="0">
              <a:latin typeface="Arial"/>
            </a:endParaRPr>
          </a:p>
        </p:txBody>
      </p:sp>
      <p:sp>
        <p:nvSpPr>
          <p:cNvPr id="397" name="PlaceHolder 1"/>
          <p:cNvSpPr>
            <a:spLocks noGrp="1" noRot="1" noChangeAspect="1"/>
          </p:cNvSpPr>
          <p:nvPr>
            <p:ph type="sldImg"/>
          </p:nvPr>
        </p:nvSpPr>
        <p:spPr>
          <a:xfrm>
            <a:off x="768350" y="744538"/>
            <a:ext cx="5260975" cy="3721100"/>
          </a:xfrm>
          <a:prstGeom prst="rect">
            <a:avLst/>
          </a:prstGeom>
          <a:ln w="0">
            <a:noFill/>
          </a:ln>
        </p:spPr>
      </p:sp>
      <p:sp>
        <p:nvSpPr>
          <p:cNvPr id="398" name="PlaceHolder 2"/>
          <p:cNvSpPr>
            <a:spLocks noGrp="1"/>
          </p:cNvSpPr>
          <p:nvPr>
            <p:ph type="body"/>
          </p:nvPr>
        </p:nvSpPr>
        <p:spPr>
          <a:xfrm>
            <a:off x="906398" y="4711477"/>
            <a:ext cx="4981939" cy="4474799"/>
          </a:xfrm>
          <a:prstGeom prst="rect">
            <a:avLst/>
          </a:prstGeom>
          <a:noFill/>
          <a:ln w="0">
            <a:noFill/>
          </a:ln>
        </p:spPr>
        <p:txBody>
          <a:bodyPr lIns="4181" tIns="4181" rIns="4181" bIns="4181" anchor="ctr">
            <a:noAutofit/>
          </a:bodyPr>
          <a:lstStyle/>
          <a:p>
            <a:endParaRPr lang="it-IT" sz="1800" spc="-1" dirty="0">
              <a:latin typeface="Arial"/>
            </a:endParaRPr>
          </a:p>
        </p:txBody>
      </p:sp>
    </p:spTree>
    <p:extLst>
      <p:ext uri="{BB962C8B-B14F-4D97-AF65-F5344CB8AC3E}">
        <p14:creationId xmlns:p14="http://schemas.microsoft.com/office/powerpoint/2010/main" val="3834491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 name="CustomShape 1"/>
          <p:cNvSpPr/>
          <p:nvPr/>
        </p:nvSpPr>
        <p:spPr>
          <a:xfrm>
            <a:off x="3851536" y="9433652"/>
            <a:ext cx="2927335" cy="477699"/>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80406" tIns="41811" rIns="80406" bIns="41811" anchor="b">
            <a:noAutofit/>
          </a:bodyPr>
          <a:lstStyle/>
          <a:p>
            <a:pPr algn="r">
              <a:lnSpc>
                <a:spcPct val="100000"/>
              </a:lnSpc>
            </a:pPr>
            <a:fld id="{C8EE2D34-3B4E-4738-B416-48392923D47B}" type="slidenum">
              <a:rPr lang="it-IT" sz="1100" spc="-1">
                <a:solidFill>
                  <a:srgbClr val="000000"/>
                </a:solidFill>
                <a:latin typeface="Times New Roman"/>
                <a:ea typeface="Arial Unicode MS"/>
              </a:rPr>
              <a:t>3</a:t>
            </a:fld>
            <a:endParaRPr lang="it-IT" sz="1100" spc="-1" dirty="0">
              <a:latin typeface="Arial"/>
            </a:endParaRPr>
          </a:p>
        </p:txBody>
      </p:sp>
      <p:sp>
        <p:nvSpPr>
          <p:cNvPr id="396" name="CustomShape 2"/>
          <p:cNvSpPr/>
          <p:nvPr/>
        </p:nvSpPr>
        <p:spPr>
          <a:xfrm>
            <a:off x="3851534" y="9433651"/>
            <a:ext cx="2932514" cy="482714"/>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80406" tIns="41811" rIns="80406" bIns="41811" anchor="b">
            <a:noAutofit/>
          </a:bodyPr>
          <a:lstStyle/>
          <a:p>
            <a:pPr algn="r">
              <a:lnSpc>
                <a:spcPct val="100000"/>
              </a:lnSpc>
            </a:pPr>
            <a:fld id="{D88F5270-D95A-408C-904D-B6A092506B83}" type="slidenum">
              <a:rPr lang="it-IT" sz="1100" spc="-1">
                <a:solidFill>
                  <a:srgbClr val="000000"/>
                </a:solidFill>
                <a:latin typeface="Times New Roman"/>
                <a:ea typeface="Arial Unicode MS"/>
              </a:rPr>
              <a:t>3</a:t>
            </a:fld>
            <a:endParaRPr lang="it-IT" sz="1100" spc="-1" dirty="0">
              <a:latin typeface="Arial"/>
            </a:endParaRPr>
          </a:p>
        </p:txBody>
      </p:sp>
      <p:sp>
        <p:nvSpPr>
          <p:cNvPr id="397" name="PlaceHolder 1"/>
          <p:cNvSpPr>
            <a:spLocks noGrp="1" noRot="1" noChangeAspect="1"/>
          </p:cNvSpPr>
          <p:nvPr>
            <p:ph type="sldImg"/>
          </p:nvPr>
        </p:nvSpPr>
        <p:spPr>
          <a:xfrm>
            <a:off x="768350" y="744538"/>
            <a:ext cx="5260975" cy="3721100"/>
          </a:xfrm>
          <a:prstGeom prst="rect">
            <a:avLst/>
          </a:prstGeom>
          <a:ln w="0">
            <a:noFill/>
          </a:ln>
        </p:spPr>
      </p:sp>
      <p:sp>
        <p:nvSpPr>
          <p:cNvPr id="398" name="PlaceHolder 2"/>
          <p:cNvSpPr>
            <a:spLocks noGrp="1"/>
          </p:cNvSpPr>
          <p:nvPr>
            <p:ph type="body"/>
          </p:nvPr>
        </p:nvSpPr>
        <p:spPr>
          <a:xfrm>
            <a:off x="906398" y="4711477"/>
            <a:ext cx="4981939" cy="4474799"/>
          </a:xfrm>
          <a:prstGeom prst="rect">
            <a:avLst/>
          </a:prstGeom>
          <a:noFill/>
          <a:ln w="0">
            <a:noFill/>
          </a:ln>
        </p:spPr>
        <p:txBody>
          <a:bodyPr lIns="4181" tIns="4181" rIns="4181" bIns="4181" anchor="ctr">
            <a:noAutofit/>
          </a:bodyPr>
          <a:lstStyle/>
          <a:p>
            <a:endParaRPr lang="it-IT" sz="1800" spc="-1" dirty="0">
              <a:latin typeface="Arial"/>
            </a:endParaRPr>
          </a:p>
        </p:txBody>
      </p:sp>
    </p:spTree>
    <p:extLst>
      <p:ext uri="{BB962C8B-B14F-4D97-AF65-F5344CB8AC3E}">
        <p14:creationId xmlns:p14="http://schemas.microsoft.com/office/powerpoint/2010/main" val="3039106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 name="CustomShape 1"/>
          <p:cNvSpPr/>
          <p:nvPr/>
        </p:nvSpPr>
        <p:spPr>
          <a:xfrm>
            <a:off x="3463081" y="8710582"/>
            <a:ext cx="2631461" cy="439924"/>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80406" tIns="41811" rIns="80406" bIns="41811" anchor="b">
            <a:noAutofit/>
          </a:bodyPr>
          <a:lstStyle/>
          <a:p>
            <a:pPr algn="r">
              <a:lnSpc>
                <a:spcPct val="100000"/>
              </a:lnSpc>
            </a:pPr>
            <a:fld id="{A9A62788-7D22-41CF-910B-10DA1BE68919}" type="slidenum">
              <a:rPr lang="it-IT" sz="1100" spc="-1">
                <a:solidFill>
                  <a:srgbClr val="000000"/>
                </a:solidFill>
                <a:latin typeface="Times New Roman"/>
                <a:ea typeface="Arial Unicode MS"/>
              </a:rPr>
              <a:t>16</a:t>
            </a:fld>
            <a:endParaRPr lang="it-IT" sz="1100" spc="-1" dirty="0">
              <a:latin typeface="Arial"/>
            </a:endParaRPr>
          </a:p>
        </p:txBody>
      </p:sp>
      <p:sp>
        <p:nvSpPr>
          <p:cNvPr id="416" name="CustomShape 2"/>
          <p:cNvSpPr/>
          <p:nvPr/>
        </p:nvSpPr>
        <p:spPr>
          <a:xfrm>
            <a:off x="3463082" y="8710583"/>
            <a:ext cx="2635993" cy="442934"/>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80406" tIns="41811" rIns="80406" bIns="41811" anchor="b">
            <a:noAutofit/>
          </a:bodyPr>
          <a:lstStyle/>
          <a:p>
            <a:pPr algn="r">
              <a:lnSpc>
                <a:spcPct val="100000"/>
              </a:lnSpc>
            </a:pPr>
            <a:fld id="{31369717-D260-450C-B176-E62E9539D69F}" type="slidenum">
              <a:rPr lang="it-IT" sz="1100" spc="-1">
                <a:solidFill>
                  <a:srgbClr val="000000"/>
                </a:solidFill>
                <a:latin typeface="Times New Roman"/>
                <a:ea typeface="Arial Unicode MS"/>
              </a:rPr>
              <a:t>16</a:t>
            </a:fld>
            <a:endParaRPr lang="it-IT" sz="1100" spc="-1" dirty="0">
              <a:latin typeface="Arial"/>
            </a:endParaRPr>
          </a:p>
        </p:txBody>
      </p:sp>
      <p:sp>
        <p:nvSpPr>
          <p:cNvPr id="417" name="PlaceHolder 1"/>
          <p:cNvSpPr>
            <a:spLocks noGrp="1" noRot="1" noChangeAspect="1"/>
          </p:cNvSpPr>
          <p:nvPr>
            <p:ph type="sldImg"/>
          </p:nvPr>
        </p:nvSpPr>
        <p:spPr>
          <a:xfrm>
            <a:off x="625475" y="687388"/>
            <a:ext cx="4856163" cy="3435350"/>
          </a:xfrm>
          <a:prstGeom prst="rect">
            <a:avLst/>
          </a:prstGeom>
          <a:ln w="0">
            <a:noFill/>
          </a:ln>
        </p:spPr>
      </p:sp>
      <p:sp>
        <p:nvSpPr>
          <p:cNvPr id="418" name="PlaceHolder 2"/>
          <p:cNvSpPr>
            <a:spLocks noGrp="1"/>
          </p:cNvSpPr>
          <p:nvPr>
            <p:ph type="body"/>
          </p:nvPr>
        </p:nvSpPr>
        <p:spPr>
          <a:xfrm>
            <a:off x="679799" y="4711477"/>
            <a:ext cx="5434489" cy="4474799"/>
          </a:xfrm>
          <a:prstGeom prst="rect">
            <a:avLst/>
          </a:prstGeom>
          <a:noFill/>
          <a:ln w="0">
            <a:noFill/>
          </a:ln>
        </p:spPr>
        <p:txBody>
          <a:bodyPr lIns="4181" tIns="4181" rIns="4181" bIns="4181" anchor="ctr">
            <a:noAutofit/>
          </a:bodyPr>
          <a:lstStyle/>
          <a:p>
            <a:endParaRPr lang="it-IT" sz="1800" spc="-1" dirty="0">
              <a:latin typeface="Arial"/>
            </a:endParaRPr>
          </a:p>
        </p:txBody>
      </p:sp>
    </p:spTree>
    <p:extLst>
      <p:ext uri="{BB962C8B-B14F-4D97-AF65-F5344CB8AC3E}">
        <p14:creationId xmlns:p14="http://schemas.microsoft.com/office/powerpoint/2010/main" val="3960049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34240" y="301320"/>
            <a:ext cx="9622080" cy="1261800"/>
          </a:xfrm>
          <a:prstGeom prst="rect">
            <a:avLst/>
          </a:prstGeom>
          <a:noFill/>
          <a:ln w="0">
            <a:noFill/>
          </a:ln>
        </p:spPr>
        <p:txBody>
          <a:bodyPr lIns="0" tIns="0" rIns="0" bIns="0" anchor="ctr">
            <a:noAutofit/>
          </a:bodyPr>
          <a:lstStyle/>
          <a:p>
            <a:pPr algn="ctr"/>
            <a:endParaRPr lang="it-IT" sz="4400" b="0" strike="noStrike" spc="-1">
              <a:latin typeface="Arial"/>
            </a:endParaRPr>
          </a:p>
        </p:txBody>
      </p:sp>
      <p:sp>
        <p:nvSpPr>
          <p:cNvPr id="24" name="PlaceHolder 2"/>
          <p:cNvSpPr>
            <a:spLocks noGrp="1"/>
          </p:cNvSpPr>
          <p:nvPr>
            <p:ph/>
          </p:nvPr>
        </p:nvSpPr>
        <p:spPr>
          <a:xfrm>
            <a:off x="534240" y="1768680"/>
            <a:ext cx="962208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25" name="PlaceHolder 3"/>
          <p:cNvSpPr>
            <a:spLocks noGrp="1"/>
          </p:cNvSpPr>
          <p:nvPr>
            <p:ph/>
          </p:nvPr>
        </p:nvSpPr>
        <p:spPr>
          <a:xfrm>
            <a:off x="534240" y="4058640"/>
            <a:ext cx="9622080" cy="2090880"/>
          </a:xfrm>
          <a:prstGeom prst="rect">
            <a:avLst/>
          </a:prstGeom>
          <a:noFill/>
          <a:ln w="0">
            <a:noFill/>
          </a:ln>
        </p:spPr>
        <p:txBody>
          <a:bodyPr lIns="0" tIns="0" rIns="0" bIns="0" anchor="t">
            <a:normAutofit/>
          </a:bodyPr>
          <a:lstStyle/>
          <a:p>
            <a:endParaRPr lang="it-IT"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34240" y="301320"/>
            <a:ext cx="9622080" cy="1261800"/>
          </a:xfrm>
          <a:prstGeom prst="rect">
            <a:avLst/>
          </a:prstGeom>
          <a:noFill/>
          <a:ln w="0">
            <a:noFill/>
          </a:ln>
        </p:spPr>
        <p:txBody>
          <a:bodyPr lIns="0" tIns="0" rIns="0" bIns="0" anchor="ctr">
            <a:noAutofit/>
          </a:bodyPr>
          <a:lstStyle/>
          <a:p>
            <a:pPr algn="ctr"/>
            <a:endParaRPr lang="it-IT" sz="4400" b="0" strike="noStrike" spc="-1">
              <a:latin typeface="Arial"/>
            </a:endParaRPr>
          </a:p>
        </p:txBody>
      </p:sp>
      <p:sp>
        <p:nvSpPr>
          <p:cNvPr id="27" name="PlaceHolder 2"/>
          <p:cNvSpPr>
            <a:spLocks noGrp="1"/>
          </p:cNvSpPr>
          <p:nvPr>
            <p:ph/>
          </p:nvPr>
        </p:nvSpPr>
        <p:spPr>
          <a:xfrm>
            <a:off x="534240" y="1768680"/>
            <a:ext cx="469548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28" name="PlaceHolder 3"/>
          <p:cNvSpPr>
            <a:spLocks noGrp="1"/>
          </p:cNvSpPr>
          <p:nvPr>
            <p:ph/>
          </p:nvPr>
        </p:nvSpPr>
        <p:spPr>
          <a:xfrm>
            <a:off x="5464800" y="1768680"/>
            <a:ext cx="469548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29" name="PlaceHolder 4"/>
          <p:cNvSpPr>
            <a:spLocks noGrp="1"/>
          </p:cNvSpPr>
          <p:nvPr>
            <p:ph/>
          </p:nvPr>
        </p:nvSpPr>
        <p:spPr>
          <a:xfrm>
            <a:off x="534240" y="4058640"/>
            <a:ext cx="469548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30" name="PlaceHolder 5"/>
          <p:cNvSpPr>
            <a:spLocks noGrp="1"/>
          </p:cNvSpPr>
          <p:nvPr>
            <p:ph/>
          </p:nvPr>
        </p:nvSpPr>
        <p:spPr>
          <a:xfrm>
            <a:off x="5464800" y="4058640"/>
            <a:ext cx="4695480" cy="2090880"/>
          </a:xfrm>
          <a:prstGeom prst="rect">
            <a:avLst/>
          </a:prstGeom>
          <a:noFill/>
          <a:ln w="0">
            <a:noFill/>
          </a:ln>
        </p:spPr>
        <p:txBody>
          <a:bodyPr lIns="0" tIns="0" rIns="0" bIns="0" anchor="t">
            <a:normAutofit/>
          </a:bodyPr>
          <a:lstStyle/>
          <a:p>
            <a:endParaRPr lang="it-IT"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34240" y="301320"/>
            <a:ext cx="9622080" cy="1261800"/>
          </a:xfrm>
          <a:prstGeom prst="rect">
            <a:avLst/>
          </a:prstGeom>
          <a:noFill/>
          <a:ln w="0">
            <a:noFill/>
          </a:ln>
        </p:spPr>
        <p:txBody>
          <a:bodyPr lIns="0" tIns="0" rIns="0" bIns="0" anchor="ctr">
            <a:noAutofit/>
          </a:bodyPr>
          <a:lstStyle/>
          <a:p>
            <a:pPr algn="ctr"/>
            <a:endParaRPr lang="it-IT" sz="4400" b="0" strike="noStrike" spc="-1">
              <a:latin typeface="Arial"/>
            </a:endParaRPr>
          </a:p>
        </p:txBody>
      </p:sp>
      <p:sp>
        <p:nvSpPr>
          <p:cNvPr id="32" name="PlaceHolder 2"/>
          <p:cNvSpPr>
            <a:spLocks noGrp="1"/>
          </p:cNvSpPr>
          <p:nvPr>
            <p:ph/>
          </p:nvPr>
        </p:nvSpPr>
        <p:spPr>
          <a:xfrm>
            <a:off x="534240" y="1768680"/>
            <a:ext cx="309816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33" name="PlaceHolder 3"/>
          <p:cNvSpPr>
            <a:spLocks noGrp="1"/>
          </p:cNvSpPr>
          <p:nvPr>
            <p:ph/>
          </p:nvPr>
        </p:nvSpPr>
        <p:spPr>
          <a:xfrm>
            <a:off x="3787560" y="1768680"/>
            <a:ext cx="309816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34" name="PlaceHolder 4"/>
          <p:cNvSpPr>
            <a:spLocks noGrp="1"/>
          </p:cNvSpPr>
          <p:nvPr>
            <p:ph/>
          </p:nvPr>
        </p:nvSpPr>
        <p:spPr>
          <a:xfrm>
            <a:off x="7041240" y="1768680"/>
            <a:ext cx="309816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35" name="PlaceHolder 5"/>
          <p:cNvSpPr>
            <a:spLocks noGrp="1"/>
          </p:cNvSpPr>
          <p:nvPr>
            <p:ph/>
          </p:nvPr>
        </p:nvSpPr>
        <p:spPr>
          <a:xfrm>
            <a:off x="534240" y="4058640"/>
            <a:ext cx="309816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36" name="PlaceHolder 6"/>
          <p:cNvSpPr>
            <a:spLocks noGrp="1"/>
          </p:cNvSpPr>
          <p:nvPr>
            <p:ph/>
          </p:nvPr>
        </p:nvSpPr>
        <p:spPr>
          <a:xfrm>
            <a:off x="3787560" y="4058640"/>
            <a:ext cx="309816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37" name="PlaceHolder 7"/>
          <p:cNvSpPr>
            <a:spLocks noGrp="1"/>
          </p:cNvSpPr>
          <p:nvPr>
            <p:ph/>
          </p:nvPr>
        </p:nvSpPr>
        <p:spPr>
          <a:xfrm>
            <a:off x="7041240" y="4058640"/>
            <a:ext cx="3098160" cy="2090880"/>
          </a:xfrm>
          <a:prstGeom prst="rect">
            <a:avLst/>
          </a:prstGeom>
          <a:noFill/>
          <a:ln w="0">
            <a:noFill/>
          </a:ln>
        </p:spPr>
        <p:txBody>
          <a:bodyPr lIns="0" tIns="0" rIns="0" bIns="0" anchor="t">
            <a:normAutofit/>
          </a:bodyPr>
          <a:lstStyle/>
          <a:p>
            <a:endParaRPr lang="it-IT"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34240" y="301320"/>
            <a:ext cx="9622080" cy="1261800"/>
          </a:xfrm>
          <a:prstGeom prst="rect">
            <a:avLst/>
          </a:prstGeom>
          <a:noFill/>
          <a:ln w="0">
            <a:noFill/>
          </a:ln>
        </p:spPr>
        <p:txBody>
          <a:bodyPr lIns="0" tIns="0" rIns="0" bIns="0" anchor="ctr">
            <a:noAutofit/>
          </a:bodyPr>
          <a:lstStyle/>
          <a:p>
            <a:pPr algn="ctr"/>
            <a:endParaRPr lang="it-IT" sz="4400" b="0" strike="noStrike" spc="-1">
              <a:latin typeface="Arial"/>
            </a:endParaRPr>
          </a:p>
        </p:txBody>
      </p:sp>
      <p:sp>
        <p:nvSpPr>
          <p:cNvPr id="3" name="PlaceHolder 2"/>
          <p:cNvSpPr>
            <a:spLocks noGrp="1"/>
          </p:cNvSpPr>
          <p:nvPr>
            <p:ph type="subTitle"/>
          </p:nvPr>
        </p:nvSpPr>
        <p:spPr>
          <a:xfrm>
            <a:off x="534240" y="1768680"/>
            <a:ext cx="9622080" cy="4384080"/>
          </a:xfrm>
          <a:prstGeom prst="rect">
            <a:avLst/>
          </a:prstGeom>
          <a:noFill/>
          <a:ln w="0">
            <a:noFill/>
          </a:ln>
        </p:spPr>
        <p:txBody>
          <a:bodyPr lIns="0" tIns="0" rIns="0" bIns="0" anchor="ctr">
            <a:noAutofit/>
          </a:bodyPr>
          <a:lstStyle/>
          <a:p>
            <a:pPr algn="ctr"/>
            <a:endParaRPr lang="it-IT"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34240" y="301320"/>
            <a:ext cx="9622080" cy="1261800"/>
          </a:xfrm>
          <a:prstGeom prst="rect">
            <a:avLst/>
          </a:prstGeom>
          <a:noFill/>
          <a:ln w="0">
            <a:noFill/>
          </a:ln>
        </p:spPr>
        <p:txBody>
          <a:bodyPr lIns="0" tIns="0" rIns="0" bIns="0" anchor="ctr">
            <a:noAutofit/>
          </a:bodyPr>
          <a:lstStyle/>
          <a:p>
            <a:pPr algn="ctr"/>
            <a:endParaRPr lang="it-IT" sz="4400" b="0" strike="noStrike" spc="-1">
              <a:latin typeface="Arial"/>
            </a:endParaRPr>
          </a:p>
        </p:txBody>
      </p:sp>
      <p:sp>
        <p:nvSpPr>
          <p:cNvPr id="5" name="PlaceHolder 2"/>
          <p:cNvSpPr>
            <a:spLocks noGrp="1"/>
          </p:cNvSpPr>
          <p:nvPr>
            <p:ph/>
          </p:nvPr>
        </p:nvSpPr>
        <p:spPr>
          <a:xfrm>
            <a:off x="534240" y="1768680"/>
            <a:ext cx="9622080" cy="4384080"/>
          </a:xfrm>
          <a:prstGeom prst="rect">
            <a:avLst/>
          </a:prstGeom>
          <a:noFill/>
          <a:ln w="0">
            <a:noFill/>
          </a:ln>
        </p:spPr>
        <p:txBody>
          <a:bodyPr lIns="0" tIns="0" rIns="0" bIns="0" anchor="t">
            <a:normAutofit/>
          </a:bodyPr>
          <a:lstStyle/>
          <a:p>
            <a:endParaRPr lang="it-IT"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34240" y="301320"/>
            <a:ext cx="9622080" cy="1261800"/>
          </a:xfrm>
          <a:prstGeom prst="rect">
            <a:avLst/>
          </a:prstGeom>
          <a:noFill/>
          <a:ln w="0">
            <a:noFill/>
          </a:ln>
        </p:spPr>
        <p:txBody>
          <a:bodyPr lIns="0" tIns="0" rIns="0" bIns="0" anchor="ctr">
            <a:noAutofit/>
          </a:bodyPr>
          <a:lstStyle/>
          <a:p>
            <a:pPr algn="ctr"/>
            <a:endParaRPr lang="it-IT" sz="4400" b="0" strike="noStrike" spc="-1">
              <a:latin typeface="Arial"/>
            </a:endParaRPr>
          </a:p>
        </p:txBody>
      </p:sp>
      <p:sp>
        <p:nvSpPr>
          <p:cNvPr id="7" name="PlaceHolder 2"/>
          <p:cNvSpPr>
            <a:spLocks noGrp="1"/>
          </p:cNvSpPr>
          <p:nvPr>
            <p:ph/>
          </p:nvPr>
        </p:nvSpPr>
        <p:spPr>
          <a:xfrm>
            <a:off x="534240" y="1768680"/>
            <a:ext cx="4695480" cy="43840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8" name="PlaceHolder 3"/>
          <p:cNvSpPr>
            <a:spLocks noGrp="1"/>
          </p:cNvSpPr>
          <p:nvPr>
            <p:ph/>
          </p:nvPr>
        </p:nvSpPr>
        <p:spPr>
          <a:xfrm>
            <a:off x="5464800" y="1768680"/>
            <a:ext cx="4695480" cy="4384080"/>
          </a:xfrm>
          <a:prstGeom prst="rect">
            <a:avLst/>
          </a:prstGeom>
          <a:noFill/>
          <a:ln w="0">
            <a:noFill/>
          </a:ln>
        </p:spPr>
        <p:txBody>
          <a:bodyPr lIns="0" tIns="0" rIns="0" bIns="0" anchor="t">
            <a:normAutofit/>
          </a:bodyPr>
          <a:lstStyle/>
          <a:p>
            <a:endParaRPr lang="it-IT"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34240" y="301320"/>
            <a:ext cx="9622080" cy="1261800"/>
          </a:xfrm>
          <a:prstGeom prst="rect">
            <a:avLst/>
          </a:prstGeom>
          <a:noFill/>
          <a:ln w="0">
            <a:noFill/>
          </a:ln>
        </p:spPr>
        <p:txBody>
          <a:bodyPr lIns="0" tIns="0" rIns="0" bIns="0" anchor="ctr">
            <a:noAutofit/>
          </a:bodyPr>
          <a:lstStyle/>
          <a:p>
            <a:pPr algn="ctr"/>
            <a:endParaRPr lang="it-IT"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34240" y="301320"/>
            <a:ext cx="9622080" cy="5850360"/>
          </a:xfrm>
          <a:prstGeom prst="rect">
            <a:avLst/>
          </a:prstGeom>
          <a:noFill/>
          <a:ln w="0">
            <a:noFill/>
          </a:ln>
        </p:spPr>
        <p:txBody>
          <a:bodyPr lIns="0" tIns="0" rIns="0" bIns="0" anchor="ctr">
            <a:noAutofit/>
          </a:bodyPr>
          <a:lstStyle/>
          <a:p>
            <a:pPr algn="ctr"/>
            <a:endParaRPr lang="it-IT"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34240" y="301320"/>
            <a:ext cx="9622080" cy="1261800"/>
          </a:xfrm>
          <a:prstGeom prst="rect">
            <a:avLst/>
          </a:prstGeom>
          <a:noFill/>
          <a:ln w="0">
            <a:noFill/>
          </a:ln>
        </p:spPr>
        <p:txBody>
          <a:bodyPr lIns="0" tIns="0" rIns="0" bIns="0" anchor="ctr">
            <a:noAutofit/>
          </a:bodyPr>
          <a:lstStyle/>
          <a:p>
            <a:pPr algn="ctr"/>
            <a:endParaRPr lang="it-IT" sz="4400" b="0" strike="noStrike" spc="-1">
              <a:latin typeface="Arial"/>
            </a:endParaRPr>
          </a:p>
        </p:txBody>
      </p:sp>
      <p:sp>
        <p:nvSpPr>
          <p:cNvPr id="12" name="PlaceHolder 2"/>
          <p:cNvSpPr>
            <a:spLocks noGrp="1"/>
          </p:cNvSpPr>
          <p:nvPr>
            <p:ph/>
          </p:nvPr>
        </p:nvSpPr>
        <p:spPr>
          <a:xfrm>
            <a:off x="534240" y="1768680"/>
            <a:ext cx="469548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13" name="PlaceHolder 3"/>
          <p:cNvSpPr>
            <a:spLocks noGrp="1"/>
          </p:cNvSpPr>
          <p:nvPr>
            <p:ph/>
          </p:nvPr>
        </p:nvSpPr>
        <p:spPr>
          <a:xfrm>
            <a:off x="5464800" y="1768680"/>
            <a:ext cx="4695480" cy="43840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14" name="PlaceHolder 4"/>
          <p:cNvSpPr>
            <a:spLocks noGrp="1"/>
          </p:cNvSpPr>
          <p:nvPr>
            <p:ph/>
          </p:nvPr>
        </p:nvSpPr>
        <p:spPr>
          <a:xfrm>
            <a:off x="534240" y="4058640"/>
            <a:ext cx="4695480" cy="2090880"/>
          </a:xfrm>
          <a:prstGeom prst="rect">
            <a:avLst/>
          </a:prstGeom>
          <a:noFill/>
          <a:ln w="0">
            <a:noFill/>
          </a:ln>
        </p:spPr>
        <p:txBody>
          <a:bodyPr lIns="0" tIns="0" rIns="0" bIns="0" anchor="t">
            <a:normAutofit/>
          </a:bodyPr>
          <a:lstStyle/>
          <a:p>
            <a:endParaRPr lang="it-IT"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34240" y="301320"/>
            <a:ext cx="9622080" cy="1261800"/>
          </a:xfrm>
          <a:prstGeom prst="rect">
            <a:avLst/>
          </a:prstGeom>
          <a:noFill/>
          <a:ln w="0">
            <a:noFill/>
          </a:ln>
        </p:spPr>
        <p:txBody>
          <a:bodyPr lIns="0" tIns="0" rIns="0" bIns="0" anchor="ctr">
            <a:noAutofit/>
          </a:bodyPr>
          <a:lstStyle/>
          <a:p>
            <a:pPr algn="ctr"/>
            <a:endParaRPr lang="it-IT" sz="4400" b="0" strike="noStrike" spc="-1">
              <a:latin typeface="Arial"/>
            </a:endParaRPr>
          </a:p>
        </p:txBody>
      </p:sp>
      <p:sp>
        <p:nvSpPr>
          <p:cNvPr id="16" name="PlaceHolder 2"/>
          <p:cNvSpPr>
            <a:spLocks noGrp="1"/>
          </p:cNvSpPr>
          <p:nvPr>
            <p:ph/>
          </p:nvPr>
        </p:nvSpPr>
        <p:spPr>
          <a:xfrm>
            <a:off x="534240" y="1768680"/>
            <a:ext cx="4695480" cy="43840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17" name="PlaceHolder 3"/>
          <p:cNvSpPr>
            <a:spLocks noGrp="1"/>
          </p:cNvSpPr>
          <p:nvPr>
            <p:ph/>
          </p:nvPr>
        </p:nvSpPr>
        <p:spPr>
          <a:xfrm>
            <a:off x="5464800" y="1768680"/>
            <a:ext cx="469548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18" name="PlaceHolder 4"/>
          <p:cNvSpPr>
            <a:spLocks noGrp="1"/>
          </p:cNvSpPr>
          <p:nvPr>
            <p:ph/>
          </p:nvPr>
        </p:nvSpPr>
        <p:spPr>
          <a:xfrm>
            <a:off x="5464800" y="4058640"/>
            <a:ext cx="4695480" cy="2090880"/>
          </a:xfrm>
          <a:prstGeom prst="rect">
            <a:avLst/>
          </a:prstGeom>
          <a:noFill/>
          <a:ln w="0">
            <a:noFill/>
          </a:ln>
        </p:spPr>
        <p:txBody>
          <a:bodyPr lIns="0" tIns="0" rIns="0" bIns="0" anchor="t">
            <a:normAutofit/>
          </a:bodyPr>
          <a:lstStyle/>
          <a:p>
            <a:endParaRPr lang="it-IT"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34240" y="301320"/>
            <a:ext cx="9622080" cy="1261800"/>
          </a:xfrm>
          <a:prstGeom prst="rect">
            <a:avLst/>
          </a:prstGeom>
          <a:noFill/>
          <a:ln w="0">
            <a:noFill/>
          </a:ln>
        </p:spPr>
        <p:txBody>
          <a:bodyPr lIns="0" tIns="0" rIns="0" bIns="0" anchor="ctr">
            <a:noAutofit/>
          </a:bodyPr>
          <a:lstStyle/>
          <a:p>
            <a:pPr algn="ctr"/>
            <a:endParaRPr lang="it-IT" sz="4400" b="0" strike="noStrike" spc="-1">
              <a:latin typeface="Arial"/>
            </a:endParaRPr>
          </a:p>
        </p:txBody>
      </p:sp>
      <p:sp>
        <p:nvSpPr>
          <p:cNvPr id="20" name="PlaceHolder 2"/>
          <p:cNvSpPr>
            <a:spLocks noGrp="1"/>
          </p:cNvSpPr>
          <p:nvPr>
            <p:ph/>
          </p:nvPr>
        </p:nvSpPr>
        <p:spPr>
          <a:xfrm>
            <a:off x="534240" y="1768680"/>
            <a:ext cx="469548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21" name="PlaceHolder 3"/>
          <p:cNvSpPr>
            <a:spLocks noGrp="1"/>
          </p:cNvSpPr>
          <p:nvPr>
            <p:ph/>
          </p:nvPr>
        </p:nvSpPr>
        <p:spPr>
          <a:xfrm>
            <a:off x="5464800" y="1768680"/>
            <a:ext cx="4695480" cy="2090880"/>
          </a:xfrm>
          <a:prstGeom prst="rect">
            <a:avLst/>
          </a:prstGeom>
          <a:noFill/>
          <a:ln w="0">
            <a:noFill/>
          </a:ln>
        </p:spPr>
        <p:txBody>
          <a:bodyPr lIns="0" tIns="0" rIns="0" bIns="0" anchor="t">
            <a:normAutofit/>
          </a:bodyPr>
          <a:lstStyle/>
          <a:p>
            <a:endParaRPr lang="it-IT" sz="3200" b="0" strike="noStrike" spc="-1">
              <a:latin typeface="Arial"/>
            </a:endParaRPr>
          </a:p>
        </p:txBody>
      </p:sp>
      <p:sp>
        <p:nvSpPr>
          <p:cNvPr id="22" name="PlaceHolder 4"/>
          <p:cNvSpPr>
            <a:spLocks noGrp="1"/>
          </p:cNvSpPr>
          <p:nvPr>
            <p:ph/>
          </p:nvPr>
        </p:nvSpPr>
        <p:spPr>
          <a:xfrm>
            <a:off x="534240" y="4058640"/>
            <a:ext cx="9622080" cy="2090880"/>
          </a:xfrm>
          <a:prstGeom prst="rect">
            <a:avLst/>
          </a:prstGeom>
          <a:noFill/>
          <a:ln w="0">
            <a:noFill/>
          </a:ln>
        </p:spPr>
        <p:txBody>
          <a:bodyPr lIns="0" tIns="0" rIns="0" bIns="0" anchor="t">
            <a:normAutofit/>
          </a:bodyPr>
          <a:lstStyle/>
          <a:p>
            <a:endParaRPr lang="it-IT"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ceHolder 1"/>
          <p:cNvSpPr>
            <a:spLocks noGrp="1"/>
          </p:cNvSpPr>
          <p:nvPr>
            <p:ph type="title"/>
          </p:nvPr>
        </p:nvSpPr>
        <p:spPr>
          <a:xfrm>
            <a:off x="534240" y="301320"/>
            <a:ext cx="9622080" cy="1261800"/>
          </a:xfrm>
          <a:prstGeom prst="rect">
            <a:avLst/>
          </a:prstGeom>
          <a:noFill/>
          <a:ln w="0">
            <a:noFill/>
          </a:ln>
        </p:spPr>
        <p:txBody>
          <a:bodyPr lIns="0" tIns="0" rIns="0" bIns="0" anchor="ctr">
            <a:noAutofit/>
          </a:bodyPr>
          <a:lstStyle/>
          <a:p>
            <a:pPr algn="ctr"/>
            <a:r>
              <a:rPr lang="it-IT" sz="4400" b="0" strike="noStrike" spc="-1">
                <a:latin typeface="Arial"/>
              </a:rPr>
              <a:t>Fai clic per modificare il formato del testo del titolo</a:t>
            </a:r>
          </a:p>
        </p:txBody>
      </p:sp>
      <p:sp>
        <p:nvSpPr>
          <p:cNvPr id="3" name="PlaceHolder 2"/>
          <p:cNvSpPr>
            <a:spLocks noGrp="1"/>
          </p:cNvSpPr>
          <p:nvPr>
            <p:ph type="body"/>
          </p:nvPr>
        </p:nvSpPr>
        <p:spPr>
          <a:xfrm>
            <a:off x="534240" y="1768680"/>
            <a:ext cx="9622080" cy="43840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it-IT" sz="3200" b="0" strike="noStrike" spc="-1">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strike="noStrike" spc="-1">
                <a:latin typeface="Arial"/>
              </a:rPr>
              <a:t>Secondo livello struttura</a:t>
            </a:r>
          </a:p>
          <a:p>
            <a:pPr marL="1296000" lvl="2" indent="-288000">
              <a:spcBef>
                <a:spcPts val="850"/>
              </a:spcBef>
              <a:buClr>
                <a:srgbClr val="000000"/>
              </a:buClr>
              <a:buSzPct val="45000"/>
              <a:buFont typeface="Wingdings" charset="2"/>
              <a:buChar char=""/>
            </a:pPr>
            <a:r>
              <a:rPr lang="it-IT" sz="2400" b="0" strike="noStrike" spc="-1">
                <a:latin typeface="Arial"/>
              </a:rPr>
              <a:t>Terzo livello struttura</a:t>
            </a:r>
          </a:p>
          <a:p>
            <a:pPr marL="1728000" lvl="3" indent="-216000">
              <a:spcBef>
                <a:spcPts val="567"/>
              </a:spcBef>
              <a:buClr>
                <a:srgbClr val="000000"/>
              </a:buClr>
              <a:buSzPct val="75000"/>
              <a:buFont typeface="Symbol" charset="2"/>
              <a:buChar char=""/>
            </a:pPr>
            <a:r>
              <a:rPr lang="it-IT" sz="2000" b="0" strike="noStrike" spc="-1">
                <a:latin typeface="Arial"/>
              </a:rPr>
              <a:t>Quarto livello struttura</a:t>
            </a:r>
          </a:p>
          <a:p>
            <a:pPr marL="2160000" lvl="4" indent="-216000">
              <a:spcBef>
                <a:spcPts val="283"/>
              </a:spcBef>
              <a:buClr>
                <a:srgbClr val="000000"/>
              </a:buClr>
              <a:buSzPct val="45000"/>
              <a:buFont typeface="Wingdings" charset="2"/>
              <a:buChar char=""/>
            </a:pPr>
            <a:r>
              <a:rPr lang="it-IT" sz="2000" b="0" strike="noStrike" spc="-1">
                <a:latin typeface="Arial"/>
              </a:rPr>
              <a:t>Quinto livello struttura</a:t>
            </a:r>
          </a:p>
          <a:p>
            <a:pPr marL="2592000" lvl="5" indent="-216000">
              <a:spcBef>
                <a:spcPts val="283"/>
              </a:spcBef>
              <a:buClr>
                <a:srgbClr val="000000"/>
              </a:buClr>
              <a:buSzPct val="45000"/>
              <a:buFont typeface="Wingdings" charset="2"/>
              <a:buChar char=""/>
            </a:pPr>
            <a:r>
              <a:rPr lang="it-IT" sz="2000" b="0" strike="noStrike" spc="-1">
                <a:latin typeface="Arial"/>
              </a:rPr>
              <a:t>Sesto livello struttura</a:t>
            </a:r>
          </a:p>
          <a:p>
            <a:pPr marL="3024000" lvl="6" indent="-216000">
              <a:spcBef>
                <a:spcPts val="283"/>
              </a:spcBef>
              <a:buClr>
                <a:srgbClr val="000000"/>
              </a:buClr>
              <a:buSzPct val="45000"/>
              <a:buFont typeface="Wingdings" charset="2"/>
              <a:buChar char=""/>
            </a:pPr>
            <a:r>
              <a:rPr lang="it-IT" sz="2000" b="0" strike="noStrike" spc="-1">
                <a:latin typeface="Arial"/>
              </a:rPr>
              <a:t>Settimo livello struttura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normattiva.it/uri-res/N2Ls?urn:nir:stato:legge:1997-03-15;59~art21"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2" name="CustomShape 1"/>
          <p:cNvSpPr/>
          <p:nvPr/>
        </p:nvSpPr>
        <p:spPr>
          <a:xfrm>
            <a:off x="712440" y="2192595"/>
            <a:ext cx="9596520" cy="4247534"/>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a:lnSpc>
                <a:spcPct val="150000"/>
              </a:lnSpc>
            </a:pPr>
            <a:r>
              <a:rPr lang="it-IT" sz="1979" b="1" spc="-1" dirty="0">
                <a:solidFill>
                  <a:srgbClr val="000000"/>
                </a:solidFill>
                <a:latin typeface="Verdana"/>
                <a:ea typeface="DejaVu Sans"/>
              </a:rPr>
              <a:t>DIMENSIONAMENTO DELLA RETE SCOLASTICA E PROGRAMMAZIONE DELL’OFFERTA DI ISTRUZIONE</a:t>
            </a:r>
          </a:p>
          <a:p>
            <a:pPr algn="ctr">
              <a:lnSpc>
                <a:spcPct val="150000"/>
              </a:lnSpc>
            </a:pPr>
            <a:endParaRPr lang="it-IT" sz="1979" b="1" strike="noStrike" spc="-1" dirty="0">
              <a:solidFill>
                <a:srgbClr val="000000"/>
              </a:solidFill>
              <a:latin typeface="Verdana"/>
              <a:ea typeface="DejaVu Sans"/>
            </a:endParaRPr>
          </a:p>
          <a:p>
            <a:pPr algn="ctr">
              <a:lnSpc>
                <a:spcPct val="150000"/>
              </a:lnSpc>
            </a:pPr>
            <a:r>
              <a:rPr lang="it-IT" sz="1600" b="1" spc="-1" dirty="0">
                <a:solidFill>
                  <a:srgbClr val="000000"/>
                </a:solidFill>
                <a:latin typeface="Verdana"/>
                <a:ea typeface="DejaVu Sans"/>
              </a:rPr>
              <a:t>27 settembre 2024</a:t>
            </a:r>
            <a:endParaRPr lang="it-IT" sz="1600" b="0" strike="noStrike" spc="-1" dirty="0">
              <a:latin typeface="Arial"/>
            </a:endParaRPr>
          </a:p>
        </p:txBody>
      </p:sp>
      <p:pic>
        <p:nvPicPr>
          <p:cNvPr id="273" name="Immagine 272"/>
          <p:cNvPicPr/>
          <p:nvPr/>
        </p:nvPicPr>
        <p:blipFill>
          <a:blip r:embed="rId3"/>
          <a:stretch/>
        </p:blipFill>
        <p:spPr>
          <a:xfrm>
            <a:off x="4543920" y="419760"/>
            <a:ext cx="1971360" cy="1004400"/>
          </a:xfrm>
          <a:prstGeom prst="rect">
            <a:avLst/>
          </a:prstGeom>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5FF40B-E75D-2058-04DA-5E31D0F6B3F5}"/>
              </a:ext>
            </a:extLst>
          </p:cNvPr>
          <p:cNvSpPr>
            <a:spLocks noGrp="1"/>
          </p:cNvSpPr>
          <p:nvPr>
            <p:ph type="title" idx="4294967295"/>
          </p:nvPr>
        </p:nvSpPr>
        <p:spPr>
          <a:xfrm>
            <a:off x="0" y="301625"/>
            <a:ext cx="9621838" cy="1262063"/>
          </a:xfrm>
        </p:spPr>
        <p:txBody>
          <a:bodyPr/>
          <a:lstStyle/>
          <a:p>
            <a:pPr algn="ctr"/>
            <a:r>
              <a:rPr lang="it-IT" sz="2400" b="0" strike="noStrike" spc="-1" dirty="0">
                <a:latin typeface="Arial"/>
              </a:rPr>
              <a:t>Legge di Bilancio 2023</a:t>
            </a:r>
            <a:br>
              <a:rPr lang="it-IT" sz="4400" b="0" strike="noStrike" spc="-1" dirty="0">
                <a:latin typeface="Arial"/>
              </a:rPr>
            </a:br>
            <a:endParaRPr lang="it-IT" dirty="0"/>
          </a:p>
        </p:txBody>
      </p:sp>
      <p:sp>
        <p:nvSpPr>
          <p:cNvPr id="6" name="CasellaDiTesto 5">
            <a:extLst>
              <a:ext uri="{FF2B5EF4-FFF2-40B4-BE49-F238E27FC236}">
                <a16:creationId xmlns:a16="http://schemas.microsoft.com/office/drawing/2014/main" id="{CD8A4C27-2D2B-045B-DC47-DB580543298B}"/>
              </a:ext>
            </a:extLst>
          </p:cNvPr>
          <p:cNvSpPr txBox="1"/>
          <p:nvPr/>
        </p:nvSpPr>
        <p:spPr>
          <a:xfrm>
            <a:off x="643095" y="1516023"/>
            <a:ext cx="8711920" cy="563231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1" i="0" u="none" strike="noStrike" kern="1200" cap="none" spc="-1" normalizeH="0" baseline="0" noProof="0" dirty="0">
              <a:ln>
                <a:noFill/>
              </a:ln>
              <a:solidFill>
                <a:srgbClr val="000000"/>
              </a:solidFill>
              <a:effectLst/>
              <a:uLnTx/>
              <a:uFillTx/>
              <a:latin typeface="Arial"/>
              <a:ea typeface="DejaVu Sans"/>
              <a:cs typeface="DejaVu Sans"/>
            </a:endParaRPr>
          </a:p>
          <a:p>
            <a:pPr>
              <a:lnSpc>
                <a:spcPct val="100000"/>
              </a:lnSpc>
            </a:pPr>
            <a:r>
              <a:rPr lang="it-IT" spc="-1" dirty="0">
                <a:solidFill>
                  <a:srgbClr val="000000"/>
                </a:solidFill>
                <a:latin typeface="Arial"/>
                <a:ea typeface="DejaVu Sans"/>
              </a:rPr>
              <a:t>L’art. 1 commi 557 e 558 della l. 197/2022 ha introdotto all’art. 19 della legge 111/2011  i commi 5 quater e 5 quinquies prevedendo, a partire </a:t>
            </a:r>
            <a:r>
              <a:rPr lang="it-IT" b="1" spc="-1" dirty="0">
                <a:solidFill>
                  <a:srgbClr val="000000"/>
                </a:solidFill>
                <a:latin typeface="Arial"/>
                <a:ea typeface="DejaVu Sans"/>
              </a:rPr>
              <a:t>dall’a.s. 2024/25</a:t>
            </a:r>
            <a:r>
              <a:rPr lang="it-IT" spc="-1" dirty="0">
                <a:solidFill>
                  <a:srgbClr val="000000"/>
                </a:solidFill>
                <a:latin typeface="Arial"/>
                <a:ea typeface="DejaVu Sans"/>
              </a:rPr>
              <a:t>:</a:t>
            </a:r>
          </a:p>
          <a:p>
            <a:pPr>
              <a:lnSpc>
                <a:spcPct val="100000"/>
              </a:lnSpc>
            </a:pPr>
            <a:r>
              <a:rPr lang="it-IT" spc="-1" dirty="0">
                <a:solidFill>
                  <a:srgbClr val="000000"/>
                </a:solidFill>
                <a:latin typeface="Arial"/>
                <a:ea typeface="DejaVu Sans"/>
              </a:rPr>
              <a:t>- attuazione della riorganizzazione del sistema scolastico prevista dal PNRR – Missione 4 – Componente </a:t>
            </a:r>
            <a:r>
              <a:rPr lang="it-IT" spc="-1">
                <a:solidFill>
                  <a:srgbClr val="000000"/>
                </a:solidFill>
                <a:latin typeface="Arial"/>
                <a:ea typeface="DejaVu Sans"/>
              </a:rPr>
              <a:t>1- Riforma 1.3:</a:t>
            </a:r>
            <a:endParaRPr lang="it-IT" spc="-1" dirty="0">
              <a:solidFill>
                <a:srgbClr val="000000"/>
              </a:solidFill>
              <a:latin typeface="Arial"/>
              <a:ea typeface="DejaVu Sans"/>
            </a:endParaRPr>
          </a:p>
          <a:p>
            <a:pPr>
              <a:lnSpc>
                <a:spcPct val="100000"/>
              </a:lnSpc>
            </a:pPr>
            <a:r>
              <a:rPr lang="it-IT" b="1" spc="-1" dirty="0">
                <a:solidFill>
                  <a:srgbClr val="000000"/>
                </a:solidFill>
                <a:latin typeface="Arial"/>
                <a:ea typeface="DejaVu Sans"/>
              </a:rPr>
              <a:t>- superamento parametri dimensionali per assegnazione dirigenti scolastici e dsga</a:t>
            </a:r>
          </a:p>
          <a:p>
            <a:pPr algn="just">
              <a:lnSpc>
                <a:spcPct val="100000"/>
              </a:lnSpc>
            </a:pPr>
            <a:r>
              <a:rPr lang="it-IT" b="1" spc="-1" dirty="0">
                <a:solidFill>
                  <a:srgbClr val="000000"/>
                </a:solidFill>
                <a:latin typeface="Arial"/>
                <a:ea typeface="DejaVu Sans"/>
              </a:rPr>
              <a:t>- definizione di un contingente di dirigenti scolastici e di dsga su base triennale, con aggiornamento annuale, alla luce dell’andamento demografico e tenuto conto di piccole isole, comunità montane, ect. .</a:t>
            </a:r>
          </a:p>
          <a:p>
            <a:pPr algn="just">
              <a:lnSpc>
                <a:spcPct val="100000"/>
              </a:lnSpc>
            </a:pPr>
            <a:endParaRPr lang="it-IT" b="1" spc="-1" dirty="0">
              <a:solidFill>
                <a:srgbClr val="000000"/>
              </a:solidFill>
              <a:latin typeface="Arial"/>
              <a:ea typeface="DejaVu Sans"/>
            </a:endParaRPr>
          </a:p>
          <a:p>
            <a:pPr algn="just"/>
            <a:r>
              <a:rPr lang="it-IT" b="0" i="0" dirty="0">
                <a:solidFill>
                  <a:srgbClr val="000000"/>
                </a:solidFill>
                <a:effectLst/>
                <a:latin typeface="Times New Roman" panose="02020603050405020304" pitchFamily="18" charset="0"/>
              </a:rPr>
              <a:t>Le regioni provvedono autonomamente al dimensionamento della rete scolastica entro il 30 novembre di ogni anno, nei limiti del contingente individuato dal decreto, ferma restando la necessità di salvaguardare le specificità delle istituzioni scolastiche situate nei comuni montani, nelle piccole isole e nelle aree geografiche con specificità linguistiche.</a:t>
            </a:r>
          </a:p>
          <a:p>
            <a:endParaRPr lang="it-IT" dirty="0">
              <a:solidFill>
                <a:srgbClr val="000000"/>
              </a:solidFill>
              <a:latin typeface="Times New Roman" panose="02020603050405020304" pitchFamily="18" charset="0"/>
            </a:endParaRPr>
          </a:p>
          <a:p>
            <a:r>
              <a:rPr lang="it-IT" dirty="0">
                <a:solidFill>
                  <a:srgbClr val="000000"/>
                </a:solidFill>
                <a:latin typeface="Times New Roman" panose="02020603050405020304" pitchFamily="18" charset="0"/>
              </a:rPr>
              <a:t>E’ possibile per le regioni chiedere una proroga al 31 dicembre con </a:t>
            </a:r>
            <a:r>
              <a:rPr lang="it-IT" dirty="0">
                <a:latin typeface="Calibri" panose="020F0502020204030204" pitchFamily="34" charset="0"/>
                <a:ea typeface="Calibri" panose="020F0502020204030204" pitchFamily="34" charset="0"/>
                <a:cs typeface="Times New Roman" panose="02020603050405020304" pitchFamily="18" charset="0"/>
              </a:rPr>
              <a:t>deliberazione motivata</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endParaRPr lang="it-IT"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it-IT" b="1" spc="-1" dirty="0">
              <a:solidFill>
                <a:srgbClr val="000000"/>
              </a:solidFill>
              <a:latin typeface="Times New Roman, serif"/>
              <a:ea typeface="DejaVu Sans"/>
              <a:cs typeface="DejaVu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it-IT" b="1" spc="-1" dirty="0">
              <a:solidFill>
                <a:srgbClr val="000000"/>
              </a:solidFill>
              <a:latin typeface="Times New Roman, serif"/>
              <a:ea typeface="DejaVu Sans"/>
              <a:cs typeface="DejaVu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1" i="0" u="none" strike="noStrike" kern="1200" cap="none" spc="-1" normalizeH="0" baseline="0" noProof="0" dirty="0">
              <a:ln>
                <a:noFill/>
              </a:ln>
              <a:solidFill>
                <a:srgbClr val="000000"/>
              </a:solidFill>
              <a:effectLst/>
              <a:uLnTx/>
              <a:uFillTx/>
              <a:latin typeface="Arial"/>
              <a:ea typeface="DejaVu Sans"/>
              <a:cs typeface="DejaVu Sans"/>
            </a:endParaRPr>
          </a:p>
        </p:txBody>
      </p:sp>
      <p:pic>
        <p:nvPicPr>
          <p:cNvPr id="5" name="Immagine 4">
            <a:extLst>
              <a:ext uri="{FF2B5EF4-FFF2-40B4-BE49-F238E27FC236}">
                <a16:creationId xmlns:a16="http://schemas.microsoft.com/office/drawing/2014/main" id="{E887CA06-B819-C852-3177-BC3AE60453DF}"/>
              </a:ext>
            </a:extLst>
          </p:cNvPr>
          <p:cNvPicPr/>
          <p:nvPr/>
        </p:nvPicPr>
        <p:blipFill>
          <a:blip r:embed="rId2"/>
          <a:stretch/>
        </p:blipFill>
        <p:spPr>
          <a:xfrm>
            <a:off x="643095" y="186140"/>
            <a:ext cx="1971360" cy="1004400"/>
          </a:xfrm>
          <a:prstGeom prst="rect">
            <a:avLst/>
          </a:prstGeom>
          <a:ln w="0">
            <a:noFill/>
          </a:ln>
        </p:spPr>
      </p:pic>
    </p:spTree>
    <p:extLst>
      <p:ext uri="{BB962C8B-B14F-4D97-AF65-F5344CB8AC3E}">
        <p14:creationId xmlns:p14="http://schemas.microsoft.com/office/powerpoint/2010/main" val="1482654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5FF40B-E75D-2058-04DA-5E31D0F6B3F5}"/>
              </a:ext>
            </a:extLst>
          </p:cNvPr>
          <p:cNvSpPr>
            <a:spLocks noGrp="1"/>
          </p:cNvSpPr>
          <p:nvPr>
            <p:ph type="title" idx="4294967295"/>
          </p:nvPr>
        </p:nvSpPr>
        <p:spPr>
          <a:xfrm>
            <a:off x="0" y="301625"/>
            <a:ext cx="9621838" cy="1262063"/>
          </a:xfrm>
        </p:spPr>
        <p:txBody>
          <a:bodyPr/>
          <a:lstStyle/>
          <a:p>
            <a:pPr algn="ctr"/>
            <a:r>
              <a:rPr lang="it-IT" sz="2400" b="0" strike="noStrike" spc="-1" dirty="0">
                <a:solidFill>
                  <a:srgbClr val="000000"/>
                </a:solidFill>
                <a:latin typeface="Arial"/>
                <a:ea typeface="DejaVu Sans"/>
              </a:rPr>
              <a:t>Aggiornamenti normativi</a:t>
            </a:r>
            <a:br>
              <a:rPr lang="it-IT" sz="4400" b="0" strike="noStrike" spc="-1" dirty="0">
                <a:latin typeface="Arial"/>
              </a:rPr>
            </a:br>
            <a:endParaRPr lang="it-IT" dirty="0"/>
          </a:p>
        </p:txBody>
      </p:sp>
      <p:sp>
        <p:nvSpPr>
          <p:cNvPr id="6" name="CasellaDiTesto 5">
            <a:extLst>
              <a:ext uri="{FF2B5EF4-FFF2-40B4-BE49-F238E27FC236}">
                <a16:creationId xmlns:a16="http://schemas.microsoft.com/office/drawing/2014/main" id="{CD8A4C27-2D2B-045B-DC47-DB580543298B}"/>
              </a:ext>
            </a:extLst>
          </p:cNvPr>
          <p:cNvSpPr txBox="1"/>
          <p:nvPr/>
        </p:nvSpPr>
        <p:spPr>
          <a:xfrm>
            <a:off x="643095" y="1516023"/>
            <a:ext cx="8711920" cy="424731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1" i="0" u="none" strike="noStrike" kern="1200" cap="none" spc="-1" normalizeH="0" baseline="0" noProof="0" dirty="0">
              <a:ln>
                <a:noFill/>
              </a:ln>
              <a:solidFill>
                <a:srgbClr val="000000"/>
              </a:solidFill>
              <a:effectLst/>
              <a:uLnTx/>
              <a:uFillTx/>
              <a:latin typeface="Arial"/>
              <a:ea typeface="DejaVu Sans"/>
              <a:cs typeface="DejaVu Sans"/>
            </a:endParaRPr>
          </a:p>
          <a:p>
            <a:pPr algn="just">
              <a:lnSpc>
                <a:spcPct val="100000"/>
              </a:lnSpc>
            </a:pPr>
            <a:endParaRPr lang="it-IT" b="1" spc="-1" dirty="0">
              <a:solidFill>
                <a:srgbClr val="000000"/>
              </a:solidFill>
              <a:latin typeface="Arial"/>
              <a:ea typeface="DejaVu Sans"/>
            </a:endParaRPr>
          </a:p>
          <a:p>
            <a:pPr algn="just"/>
            <a:r>
              <a:rPr lang="it-IT" b="1" spc="-1" dirty="0">
                <a:solidFill>
                  <a:srgbClr val="000000"/>
                </a:solidFill>
                <a:latin typeface="Arial"/>
                <a:ea typeface="DejaVu Sans"/>
              </a:rPr>
              <a:t>Con D.I. n.127 del 30/06/2023 </a:t>
            </a:r>
            <a:r>
              <a:rPr lang="it-IT" spc="-1" dirty="0">
                <a:solidFill>
                  <a:srgbClr val="000000"/>
                </a:solidFill>
                <a:latin typeface="Arial"/>
                <a:ea typeface="DejaVu Sans"/>
              </a:rPr>
              <a:t>il MIM </a:t>
            </a:r>
            <a:r>
              <a:rPr lang="it-IT" sz="1800" dirty="0">
                <a:effectLst/>
                <a:latin typeface="Times New Roman, serif"/>
              </a:rPr>
              <a:t>ha definito il contingente organico dei DS e dei DSGA per il prossimo triennio e lo ha ripartito fra le Regioni utilizzando i seguenti indici: </a:t>
            </a:r>
          </a:p>
          <a:p>
            <a:pPr algn="just"/>
            <a:r>
              <a:rPr lang="it-IT" dirty="0">
                <a:latin typeface="Times New Roman, serif"/>
              </a:rPr>
              <a:t>- </a:t>
            </a:r>
            <a:r>
              <a:rPr lang="it-IT" b="1" dirty="0">
                <a:latin typeface="Times New Roman, serif"/>
              </a:rPr>
              <a:t>per a.s. 2024/25 961</a:t>
            </a:r>
            <a:endParaRPr lang="it-IT" b="1" dirty="0">
              <a:effectLst/>
              <a:latin typeface="Times New Roman, serif"/>
            </a:endParaRPr>
          </a:p>
          <a:p>
            <a:pPr algn="just">
              <a:lnSpc>
                <a:spcPct val="100000"/>
              </a:lnSpc>
            </a:pPr>
            <a:r>
              <a:rPr lang="it-IT" b="1" spc="-1" dirty="0">
                <a:solidFill>
                  <a:srgbClr val="000000"/>
                </a:solidFill>
                <a:latin typeface="Times New Roman, serif"/>
                <a:ea typeface="DejaVu Sans"/>
              </a:rPr>
              <a:t>- per a.s. 2025/26 949</a:t>
            </a:r>
          </a:p>
          <a:p>
            <a:pPr>
              <a:defRPr/>
            </a:pPr>
            <a:r>
              <a:rPr lang="it-IT" b="1" spc="-1" dirty="0">
                <a:solidFill>
                  <a:srgbClr val="000000"/>
                </a:solidFill>
                <a:latin typeface="Times New Roman, serif"/>
                <a:ea typeface="DejaVu Sans"/>
              </a:rPr>
              <a:t>- per a.s. 2026/27 938. </a:t>
            </a:r>
          </a:p>
          <a:p>
            <a:pPr marL="0" marR="0" lvl="0" indent="0" algn="l" defTabSz="914400" rtl="0" eaLnBrk="1" fontAlgn="auto" latinLnBrk="0" hangingPunct="1">
              <a:lnSpc>
                <a:spcPct val="100000"/>
              </a:lnSpc>
              <a:spcBef>
                <a:spcPts val="0"/>
              </a:spcBef>
              <a:spcAft>
                <a:spcPts val="0"/>
              </a:spcAft>
              <a:buClrTx/>
              <a:buSzTx/>
              <a:buFontTx/>
              <a:buNone/>
              <a:tabLst/>
              <a:defRPr/>
            </a:pPr>
            <a:endParaRPr lang="it-IT" b="1" spc="-1" dirty="0">
              <a:solidFill>
                <a:srgbClr val="000000"/>
              </a:solidFill>
              <a:latin typeface="Times New Roman, serif"/>
              <a:ea typeface="DejaVu Sans"/>
              <a:cs typeface="DejaVu San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it-IT" spc="-1" dirty="0">
                <a:solidFill>
                  <a:srgbClr val="000000"/>
                </a:solidFill>
                <a:latin typeface="Times New Roman, serif"/>
                <a:ea typeface="DejaVu Sans"/>
                <a:cs typeface="DejaVu Sans"/>
              </a:rPr>
              <a:t>La tabella allegata al decreto ha previsto il seguente contingente organico di D.S. e D.S.G.A.:</a:t>
            </a:r>
          </a:p>
          <a:p>
            <a:pPr marL="0" marR="0" lvl="0" indent="0" algn="l" defTabSz="914400" rtl="0" eaLnBrk="1" fontAlgn="auto" latinLnBrk="0" hangingPunct="1">
              <a:lnSpc>
                <a:spcPct val="100000"/>
              </a:lnSpc>
              <a:spcBef>
                <a:spcPts val="0"/>
              </a:spcBef>
              <a:spcAft>
                <a:spcPts val="0"/>
              </a:spcAft>
              <a:buClrTx/>
              <a:buSzTx/>
              <a:buFontTx/>
              <a:buNone/>
              <a:tabLst/>
              <a:defRPr/>
            </a:pPr>
            <a:r>
              <a:rPr lang="it-IT" spc="-1" dirty="0">
                <a:solidFill>
                  <a:srgbClr val="000000"/>
                </a:solidFill>
                <a:latin typeface="Times New Roman, serif"/>
                <a:ea typeface="DejaVu Sans"/>
                <a:cs typeface="DejaVu Sans"/>
              </a:rPr>
              <a:t>(a.s. 2023/24     	8.089)</a:t>
            </a:r>
          </a:p>
          <a:p>
            <a:pPr marL="0" marR="0" lvl="0" indent="0" algn="l" defTabSz="914400" rtl="0" eaLnBrk="1" fontAlgn="auto" latinLnBrk="0" hangingPunct="1">
              <a:lnSpc>
                <a:spcPct val="100000"/>
              </a:lnSpc>
              <a:spcBef>
                <a:spcPts val="0"/>
              </a:spcBef>
              <a:spcAft>
                <a:spcPts val="0"/>
              </a:spcAft>
              <a:buClrTx/>
              <a:buSzTx/>
              <a:buFontTx/>
              <a:buNone/>
              <a:tabLst/>
              <a:defRPr/>
            </a:pPr>
            <a:r>
              <a:rPr lang="it-IT" b="1" spc="-1" dirty="0">
                <a:solidFill>
                  <a:srgbClr val="000000"/>
                </a:solidFill>
                <a:latin typeface="Times New Roman, serif"/>
                <a:ea typeface="DejaVu Sans"/>
                <a:cs typeface="DejaVu Sans"/>
              </a:rPr>
              <a:t>a.s. 2024/25 	7.461  (taglio ridotto provvisoriamente a 7.600 )</a:t>
            </a:r>
          </a:p>
          <a:p>
            <a:pPr marL="0" marR="0" lvl="0" indent="0" algn="l" defTabSz="914400" rtl="0" eaLnBrk="1" fontAlgn="auto" latinLnBrk="0" hangingPunct="1">
              <a:lnSpc>
                <a:spcPct val="100000"/>
              </a:lnSpc>
              <a:spcBef>
                <a:spcPts val="0"/>
              </a:spcBef>
              <a:spcAft>
                <a:spcPts val="0"/>
              </a:spcAft>
              <a:buClrTx/>
              <a:buSzTx/>
              <a:buFontTx/>
              <a:buNone/>
              <a:tabLst/>
              <a:defRPr/>
            </a:pPr>
            <a:r>
              <a:rPr lang="it-IT" b="1" spc="-1" dirty="0">
                <a:solidFill>
                  <a:srgbClr val="000000"/>
                </a:solidFill>
                <a:latin typeface="Times New Roman, serif"/>
                <a:ea typeface="DejaVu Sans"/>
                <a:cs typeface="DejaVu Sans"/>
              </a:rPr>
              <a:t>a.s. 2025/26	7.401</a:t>
            </a:r>
          </a:p>
          <a:p>
            <a:pPr marL="0" marR="0" lvl="0" indent="0" algn="l" defTabSz="914400" rtl="0" eaLnBrk="1" fontAlgn="auto" latinLnBrk="0" hangingPunct="1">
              <a:lnSpc>
                <a:spcPct val="100000"/>
              </a:lnSpc>
              <a:spcBef>
                <a:spcPts val="0"/>
              </a:spcBef>
              <a:spcAft>
                <a:spcPts val="0"/>
              </a:spcAft>
              <a:buClrTx/>
              <a:buSzTx/>
              <a:buFontTx/>
              <a:buNone/>
              <a:tabLst/>
              <a:defRPr/>
            </a:pPr>
            <a:r>
              <a:rPr lang="it-IT" b="1" spc="-1" dirty="0">
                <a:solidFill>
                  <a:srgbClr val="000000"/>
                </a:solidFill>
                <a:latin typeface="Times New Roman, serif"/>
                <a:ea typeface="DejaVu Sans"/>
                <a:cs typeface="DejaVu Sans"/>
              </a:rPr>
              <a:t>a.s. 2026/27	7.309</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1" i="0" u="none" strike="noStrike" kern="1200" cap="none" spc="-1" normalizeH="0" baseline="0" noProof="0" dirty="0">
              <a:ln>
                <a:noFill/>
              </a:ln>
              <a:solidFill>
                <a:srgbClr val="000000"/>
              </a:solidFill>
              <a:effectLst/>
              <a:uLnTx/>
              <a:uFillTx/>
              <a:latin typeface="Arial"/>
              <a:ea typeface="DejaVu Sans"/>
              <a:cs typeface="DejaVu Sans"/>
            </a:endParaRPr>
          </a:p>
        </p:txBody>
      </p:sp>
      <p:pic>
        <p:nvPicPr>
          <p:cNvPr id="5" name="Immagine 4">
            <a:extLst>
              <a:ext uri="{FF2B5EF4-FFF2-40B4-BE49-F238E27FC236}">
                <a16:creationId xmlns:a16="http://schemas.microsoft.com/office/drawing/2014/main" id="{E887CA06-B819-C852-3177-BC3AE60453DF}"/>
              </a:ext>
            </a:extLst>
          </p:cNvPr>
          <p:cNvPicPr/>
          <p:nvPr/>
        </p:nvPicPr>
        <p:blipFill>
          <a:blip r:embed="rId2"/>
          <a:stretch/>
        </p:blipFill>
        <p:spPr>
          <a:xfrm>
            <a:off x="643095" y="186140"/>
            <a:ext cx="1971360" cy="1004400"/>
          </a:xfrm>
          <a:prstGeom prst="rect">
            <a:avLst/>
          </a:prstGeom>
          <a:ln w="0">
            <a:noFill/>
          </a:ln>
        </p:spPr>
      </p:pic>
    </p:spTree>
    <p:extLst>
      <p:ext uri="{BB962C8B-B14F-4D97-AF65-F5344CB8AC3E}">
        <p14:creationId xmlns:p14="http://schemas.microsoft.com/office/powerpoint/2010/main" val="3258622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7B346C32-AB43-67BF-DC0A-F13A2BF10287}"/>
              </a:ext>
            </a:extLst>
          </p:cNvPr>
          <p:cNvSpPr txBox="1"/>
          <p:nvPr/>
        </p:nvSpPr>
        <p:spPr>
          <a:xfrm>
            <a:off x="1045029" y="1100524"/>
            <a:ext cx="6973555" cy="4801314"/>
          </a:xfrm>
          <a:prstGeom prst="rect">
            <a:avLst/>
          </a:prstGeom>
          <a:noFill/>
        </p:spPr>
        <p:txBody>
          <a:bodyPr wrap="square">
            <a:spAutoFit/>
          </a:bodyPr>
          <a:lstStyle/>
          <a:p>
            <a:pPr algn="l"/>
            <a:endParaRPr lang="it-IT" sz="1800" b="0" i="0" u="none" strike="noStrike" baseline="0" dirty="0">
              <a:latin typeface="Times New Roman" panose="02020603050405020304" pitchFamily="18" charset="0"/>
            </a:endParaRPr>
          </a:p>
          <a:p>
            <a:pPr algn="l"/>
            <a:endParaRPr lang="it-IT" dirty="0">
              <a:latin typeface="Times New Roman" panose="02020603050405020304" pitchFamily="18" charset="0"/>
            </a:endParaRPr>
          </a:p>
          <a:p>
            <a:pPr algn="l"/>
            <a:endParaRPr lang="it-IT" sz="1800" b="0" i="0" u="none" strike="noStrike" baseline="0" dirty="0">
              <a:latin typeface="Times New Roman" panose="02020603050405020304" pitchFamily="18" charset="0"/>
            </a:endParaRPr>
          </a:p>
          <a:p>
            <a:pPr algn="just"/>
            <a:r>
              <a:rPr lang="it-IT" sz="1800" b="0" i="0" u="none" strike="noStrike" baseline="0" dirty="0">
                <a:latin typeface="Times New Roman" panose="02020603050405020304" pitchFamily="18" charset="0"/>
              </a:rPr>
              <a:t>il decreto-legge 30 dicembre 2023, n. 215 (Disposizioni urgenti in materia di termini normativi), convertito, con modificazioni, dalla legge 23 febbraio 2024, n. 18 che all’articolo 5, comma 3 prevede, tra l’altro, che:</a:t>
            </a:r>
          </a:p>
          <a:p>
            <a:pPr algn="l"/>
            <a:r>
              <a:rPr lang="it-IT" sz="1800" b="0" i="0" u="none" strike="noStrike" baseline="0" dirty="0">
                <a:latin typeface="Symbol" panose="05050102010706020507" pitchFamily="18" charset="2"/>
              </a:rPr>
              <a:t>-  </a:t>
            </a:r>
            <a:r>
              <a:rPr lang="it-IT" sz="1800" b="0" i="0" u="none" strike="noStrike" baseline="0" dirty="0">
                <a:latin typeface="Times New Roman" panose="02020603050405020304" pitchFamily="18" charset="0"/>
              </a:rPr>
              <a:t>le regioni, per il solo anno scolastico 2024/2025, possono attivare un ulteriore numero di autonomie scolastiche in misura non superiore al 2,5 per cento del contingente dei corrispondenti posti di DS e di DSGA definito, per ciascuna regione, per il medesimo anno scolastico 2024/2025, dal decreto interministeriale 127/2023, alle quali attribuire solo reggenze e senza un corrispondente incremento delle facoltà assunzionali;</a:t>
            </a:r>
          </a:p>
          <a:p>
            <a:pPr algn="l"/>
            <a:r>
              <a:rPr lang="it-IT" sz="1800" b="0" i="0" u="none" strike="noStrike" baseline="0" dirty="0">
                <a:latin typeface="Symbol" panose="05050102010706020507" pitchFamily="18" charset="2"/>
              </a:rPr>
              <a:t>-  </a:t>
            </a:r>
            <a:r>
              <a:rPr lang="it-IT" sz="1800" b="0" i="0" u="none" strike="noStrike" baseline="0" dirty="0">
                <a:latin typeface="Times New Roman" panose="02020603050405020304" pitchFamily="18" charset="0"/>
              </a:rPr>
              <a:t>è confermato il contingente organico dei DS e di DSGA e la sua distribuzione tra le regioni definiti, per gli anni scolastici 2025/2026 e 2026/2027, dal decreto interministeriale 127/2023</a:t>
            </a:r>
            <a:endParaRPr lang="it-IT" dirty="0"/>
          </a:p>
        </p:txBody>
      </p:sp>
      <p:pic>
        <p:nvPicPr>
          <p:cNvPr id="8" name="Immagine 7">
            <a:extLst>
              <a:ext uri="{FF2B5EF4-FFF2-40B4-BE49-F238E27FC236}">
                <a16:creationId xmlns:a16="http://schemas.microsoft.com/office/drawing/2014/main" id="{F2BD14E5-FB82-70A0-E313-F15CCD03643E}"/>
              </a:ext>
            </a:extLst>
          </p:cNvPr>
          <p:cNvPicPr/>
          <p:nvPr/>
        </p:nvPicPr>
        <p:blipFill>
          <a:blip r:embed="rId2"/>
          <a:stretch/>
        </p:blipFill>
        <p:spPr>
          <a:xfrm>
            <a:off x="643095" y="186140"/>
            <a:ext cx="1971360" cy="1004400"/>
          </a:xfrm>
          <a:prstGeom prst="rect">
            <a:avLst/>
          </a:prstGeom>
          <a:ln w="0">
            <a:noFill/>
          </a:ln>
        </p:spPr>
      </p:pic>
    </p:spTree>
    <p:extLst>
      <p:ext uri="{BB962C8B-B14F-4D97-AF65-F5344CB8AC3E}">
        <p14:creationId xmlns:p14="http://schemas.microsoft.com/office/powerpoint/2010/main" val="1221324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5FF40B-E75D-2058-04DA-5E31D0F6B3F5}"/>
              </a:ext>
            </a:extLst>
          </p:cNvPr>
          <p:cNvSpPr>
            <a:spLocks noGrp="1"/>
          </p:cNvSpPr>
          <p:nvPr>
            <p:ph type="title"/>
          </p:nvPr>
        </p:nvSpPr>
        <p:spPr/>
        <p:txBody>
          <a:bodyPr/>
          <a:lstStyle/>
          <a:p>
            <a:pPr algn="ctr"/>
            <a:br>
              <a:rPr lang="it-IT" sz="4400" b="0" strike="noStrike" spc="-1" dirty="0">
                <a:latin typeface="Arial"/>
              </a:rPr>
            </a:br>
            <a:endParaRPr lang="it-IT" dirty="0"/>
          </a:p>
        </p:txBody>
      </p:sp>
      <p:sp>
        <p:nvSpPr>
          <p:cNvPr id="6" name="CasellaDiTesto 5">
            <a:extLst>
              <a:ext uri="{FF2B5EF4-FFF2-40B4-BE49-F238E27FC236}">
                <a16:creationId xmlns:a16="http://schemas.microsoft.com/office/drawing/2014/main" id="{CD8A4C27-2D2B-045B-DC47-DB580543298B}"/>
              </a:ext>
            </a:extLst>
          </p:cNvPr>
          <p:cNvSpPr txBox="1"/>
          <p:nvPr/>
        </p:nvSpPr>
        <p:spPr>
          <a:xfrm>
            <a:off x="643095" y="1516023"/>
            <a:ext cx="8711920" cy="39703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1" i="0" u="none" strike="noStrike" kern="1200" cap="none" spc="-1" normalizeH="0" baseline="0" noProof="0" dirty="0">
              <a:ln>
                <a:noFill/>
              </a:ln>
              <a:solidFill>
                <a:srgbClr val="000000"/>
              </a:solidFill>
              <a:effectLst/>
              <a:uLnTx/>
              <a:uFillTx/>
              <a:latin typeface="Arial"/>
              <a:ea typeface="DejaVu Sans"/>
              <a:cs typeface="DejaVu Sans"/>
            </a:endParaRPr>
          </a:p>
          <a:p>
            <a:pPr>
              <a:lnSpc>
                <a:spcPct val="100000"/>
              </a:lnSpc>
            </a:pPr>
            <a:r>
              <a:rPr lang="it-IT" b="1" spc="-1" dirty="0">
                <a:solidFill>
                  <a:srgbClr val="000000"/>
                </a:solidFill>
                <a:latin typeface="Arial"/>
                <a:ea typeface="DejaVu Sans"/>
              </a:rPr>
              <a:t>- superamento parametri dimensionali per assegnazione dirigenti scolastici e dsga – reggenza misura eccezionale</a:t>
            </a:r>
          </a:p>
          <a:p>
            <a:pPr>
              <a:lnSpc>
                <a:spcPct val="100000"/>
              </a:lnSpc>
            </a:pPr>
            <a:endParaRPr lang="it-IT" b="1" spc="-1" dirty="0">
              <a:solidFill>
                <a:srgbClr val="000000"/>
              </a:solidFill>
              <a:latin typeface="Arial"/>
              <a:ea typeface="DejaVu Sans"/>
            </a:endParaRPr>
          </a:p>
          <a:p>
            <a:pPr algn="l"/>
            <a:r>
              <a:rPr lang="it-IT" b="0" i="0" dirty="0">
                <a:solidFill>
                  <a:srgbClr val="000000"/>
                </a:solidFill>
                <a:effectLst/>
                <a:latin typeface="Times New Roman" panose="02020603050405020304" pitchFamily="18" charset="0"/>
              </a:rPr>
              <a:t>superato il parametro dimensionale fisso per istituzione scolastica</a:t>
            </a:r>
          </a:p>
          <a:p>
            <a:pPr algn="l"/>
            <a:endParaRPr lang="it-IT" dirty="0">
              <a:solidFill>
                <a:srgbClr val="000000"/>
              </a:solidFill>
              <a:latin typeface="Times New Roman" panose="02020603050405020304" pitchFamily="18" charset="0"/>
            </a:endParaRPr>
          </a:p>
          <a:p>
            <a:pPr algn="l"/>
            <a:r>
              <a:rPr lang="it-IT" i="1" dirty="0">
                <a:solidFill>
                  <a:srgbClr val="000000"/>
                </a:solidFill>
                <a:effectLst/>
                <a:latin typeface="arial" panose="020B0604020202020204" pitchFamily="34" charset="0"/>
              </a:rPr>
              <a:t>la nuova disciplina non prevede parametri dimensionali, pertanto, a tutte le scuole autonome potrà essere assegnato un DS e DSGA titolari in via esclusiva. </a:t>
            </a:r>
          </a:p>
          <a:p>
            <a:pPr algn="just"/>
            <a:r>
              <a:rPr lang="it-IT" i="1" dirty="0">
                <a:solidFill>
                  <a:srgbClr val="000000"/>
                </a:solidFill>
                <a:effectLst/>
                <a:latin typeface="arial" panose="020B0604020202020204" pitchFamily="34" charset="0"/>
              </a:rPr>
              <a:t>Parimenti, non sono previste scuole sottodimensionate (termine che con l’introduzione della nuova disciplina risulta privo di significato) da assegnare in reggenza. Al riguardo, si evidenzia che l’istituto della reggenza diventa una misura eccezionale motivata da esigenze specifiche e contingenti (es. carenze di organico, lunghe assenze per malattia, dimissioni in corso d’anno …) e non utilizzabile per attivare ulteriori istituzioni scolastiche eccedenti il contingente assegnato</a:t>
            </a:r>
            <a:r>
              <a:rPr lang="it-IT" b="0" i="1" dirty="0">
                <a:solidFill>
                  <a:srgbClr val="000000"/>
                </a:solidFill>
                <a:effectLst/>
                <a:latin typeface="arial" panose="020B0604020202020204" pitchFamily="34" charset="0"/>
              </a:rPr>
              <a:t>.</a:t>
            </a:r>
          </a:p>
        </p:txBody>
      </p:sp>
      <p:pic>
        <p:nvPicPr>
          <p:cNvPr id="3" name="Immagine 2">
            <a:extLst>
              <a:ext uri="{FF2B5EF4-FFF2-40B4-BE49-F238E27FC236}">
                <a16:creationId xmlns:a16="http://schemas.microsoft.com/office/drawing/2014/main" id="{49AF36DD-3F9C-6670-E02A-9AD3EBE181F8}"/>
              </a:ext>
            </a:extLst>
          </p:cNvPr>
          <p:cNvPicPr/>
          <p:nvPr/>
        </p:nvPicPr>
        <p:blipFill>
          <a:blip r:embed="rId2"/>
          <a:stretch/>
        </p:blipFill>
        <p:spPr>
          <a:xfrm>
            <a:off x="444192" y="349421"/>
            <a:ext cx="1971360" cy="1004400"/>
          </a:xfrm>
          <a:prstGeom prst="rect">
            <a:avLst/>
          </a:prstGeom>
          <a:ln w="0">
            <a:noFill/>
          </a:ln>
        </p:spPr>
      </p:pic>
    </p:spTree>
    <p:extLst>
      <p:ext uri="{BB962C8B-B14F-4D97-AF65-F5344CB8AC3E}">
        <p14:creationId xmlns:p14="http://schemas.microsoft.com/office/powerpoint/2010/main" val="780522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5FF40B-E75D-2058-04DA-5E31D0F6B3F5}"/>
              </a:ext>
            </a:extLst>
          </p:cNvPr>
          <p:cNvSpPr>
            <a:spLocks noGrp="1"/>
          </p:cNvSpPr>
          <p:nvPr>
            <p:ph type="title" idx="4294967295"/>
          </p:nvPr>
        </p:nvSpPr>
        <p:spPr>
          <a:xfrm>
            <a:off x="0" y="301625"/>
            <a:ext cx="9621838" cy="1262063"/>
          </a:xfrm>
        </p:spPr>
        <p:txBody>
          <a:bodyPr/>
          <a:lstStyle/>
          <a:p>
            <a:pPr algn="ctr"/>
            <a:br>
              <a:rPr lang="it-IT" sz="4400" b="0" strike="noStrike" spc="-1" dirty="0">
                <a:latin typeface="Arial"/>
              </a:rPr>
            </a:br>
            <a:endParaRPr lang="it-IT" dirty="0"/>
          </a:p>
        </p:txBody>
      </p:sp>
      <p:sp>
        <p:nvSpPr>
          <p:cNvPr id="6" name="CasellaDiTesto 5">
            <a:extLst>
              <a:ext uri="{FF2B5EF4-FFF2-40B4-BE49-F238E27FC236}">
                <a16:creationId xmlns:a16="http://schemas.microsoft.com/office/drawing/2014/main" id="{CD8A4C27-2D2B-045B-DC47-DB580543298B}"/>
              </a:ext>
            </a:extLst>
          </p:cNvPr>
          <p:cNvSpPr txBox="1"/>
          <p:nvPr/>
        </p:nvSpPr>
        <p:spPr>
          <a:xfrm>
            <a:off x="643095" y="1516023"/>
            <a:ext cx="8711920"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1" i="0" u="none" strike="noStrike" kern="1200" cap="none" spc="-1" normalizeH="0" baseline="0" noProof="0" dirty="0">
              <a:ln>
                <a:noFill/>
              </a:ln>
              <a:solidFill>
                <a:srgbClr val="000000"/>
              </a:solidFill>
              <a:effectLst/>
              <a:uLnTx/>
              <a:uFillTx/>
              <a:latin typeface="Arial"/>
              <a:ea typeface="DejaVu Sans"/>
              <a:cs typeface="DejaVu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it-IT" b="1" spc="-1" dirty="0">
              <a:solidFill>
                <a:srgbClr val="000000"/>
              </a:solidFill>
              <a:latin typeface="Times New Roman, serif"/>
              <a:ea typeface="DejaVu Sans"/>
              <a:cs typeface="DejaVu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it-IT" b="1" spc="-1" dirty="0">
              <a:solidFill>
                <a:srgbClr val="000000"/>
              </a:solidFill>
              <a:latin typeface="Times New Roman, serif"/>
              <a:ea typeface="DejaVu Sans"/>
              <a:cs typeface="DejaVu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1" i="0" u="none" strike="noStrike" kern="1200" cap="none" spc="-1" normalizeH="0" baseline="0" noProof="0" dirty="0">
              <a:ln>
                <a:noFill/>
              </a:ln>
              <a:solidFill>
                <a:srgbClr val="000000"/>
              </a:solidFill>
              <a:effectLst/>
              <a:uLnTx/>
              <a:uFillTx/>
              <a:latin typeface="Arial"/>
              <a:ea typeface="DejaVu Sans"/>
              <a:cs typeface="DejaVu Sans"/>
            </a:endParaRPr>
          </a:p>
        </p:txBody>
      </p:sp>
      <p:sp>
        <p:nvSpPr>
          <p:cNvPr id="4" name="CasellaDiTesto 3">
            <a:extLst>
              <a:ext uri="{FF2B5EF4-FFF2-40B4-BE49-F238E27FC236}">
                <a16:creationId xmlns:a16="http://schemas.microsoft.com/office/drawing/2014/main" id="{58CD594B-6FE5-56A7-7FBA-C445394BBB0E}"/>
              </a:ext>
            </a:extLst>
          </p:cNvPr>
          <p:cNvSpPr txBox="1"/>
          <p:nvPr/>
        </p:nvSpPr>
        <p:spPr>
          <a:xfrm>
            <a:off x="773723" y="1377523"/>
            <a:ext cx="8098972" cy="5909310"/>
          </a:xfrm>
          <a:prstGeom prst="rect">
            <a:avLst/>
          </a:prstGeom>
          <a:noFill/>
        </p:spPr>
        <p:txBody>
          <a:bodyPr wrap="square">
            <a:spAutoFit/>
          </a:bodyPr>
          <a:lstStyle/>
          <a:p>
            <a:endParaRPr lang="it-IT" b="1" dirty="0">
              <a:solidFill>
                <a:srgbClr val="000000"/>
              </a:solidFill>
              <a:latin typeface="Times New Roman" panose="02020603050405020304" pitchFamily="18" charset="0"/>
            </a:endParaRPr>
          </a:p>
          <a:p>
            <a:endParaRPr lang="it-IT" b="1" dirty="0">
              <a:solidFill>
                <a:srgbClr val="000000"/>
              </a:solidFill>
              <a:latin typeface="Times New Roman" panose="02020603050405020304" pitchFamily="18" charset="0"/>
            </a:endParaRPr>
          </a:p>
          <a:p>
            <a:endParaRPr lang="it-IT" b="1" dirty="0">
              <a:solidFill>
                <a:srgbClr val="000000"/>
              </a:solidFill>
              <a:latin typeface="Times New Roman" panose="02020603050405020304" pitchFamily="18" charset="0"/>
            </a:endParaRPr>
          </a:p>
          <a:p>
            <a:endParaRPr lang="it-IT" b="1" dirty="0">
              <a:solidFill>
                <a:srgbClr val="000000"/>
              </a:solidFill>
              <a:latin typeface="Times New Roman" panose="02020603050405020304" pitchFamily="18" charset="0"/>
            </a:endParaRPr>
          </a:p>
          <a:p>
            <a:endParaRPr lang="it-IT" b="1" dirty="0">
              <a:solidFill>
                <a:srgbClr val="000000"/>
              </a:solidFill>
              <a:latin typeface="Times New Roman" panose="02020603050405020304" pitchFamily="18" charset="0"/>
            </a:endParaRPr>
          </a:p>
          <a:p>
            <a:r>
              <a:rPr lang="it-IT" b="1" dirty="0">
                <a:solidFill>
                  <a:srgbClr val="000000"/>
                </a:solidFill>
                <a:latin typeface="Times New Roman" panose="02020603050405020304" pitchFamily="18" charset="0"/>
              </a:rPr>
              <a:t>nuovo parametro dimensionale medio per istituzione scolastica (una media di alunni per numero di istituzioni scolastiche) utilizzato dallo Stato </a:t>
            </a:r>
          </a:p>
          <a:p>
            <a:endParaRPr lang="it-IT" b="0" i="0" dirty="0">
              <a:solidFill>
                <a:srgbClr val="000000"/>
              </a:solidFill>
              <a:effectLst/>
              <a:latin typeface="Times New Roman" panose="02020603050405020304" pitchFamily="18" charset="0"/>
            </a:endParaRPr>
          </a:p>
          <a:p>
            <a:pPr algn="just"/>
            <a:r>
              <a:rPr lang="it-IT" b="0" i="0" dirty="0">
                <a:solidFill>
                  <a:srgbClr val="000000"/>
                </a:solidFill>
                <a:effectLst/>
                <a:latin typeface="Times New Roman" panose="02020603050405020304" pitchFamily="18" charset="0"/>
              </a:rPr>
              <a:t>Solo con parametro dimensionale medio si consente alle Province una reale programmazione territoriale, rispondente ai fabbisogni, un corretto raccordo scuola territorio e il rispetto di tutte le specificità, da quelle vocazionali (istituti agrari con azienda agraria) a quelle socioeconomiche.</a:t>
            </a:r>
          </a:p>
          <a:p>
            <a:pPr algn="just"/>
            <a:r>
              <a:rPr lang="it-IT" b="0" i="0" dirty="0">
                <a:solidFill>
                  <a:srgbClr val="000000"/>
                </a:solidFill>
                <a:effectLst/>
                <a:latin typeface="Times New Roman" panose="02020603050405020304" pitchFamily="18" charset="0"/>
              </a:rPr>
              <a:t>Si evidenzia inoltre che talora vi sono istituzioni scolastiche di secondo grado che hanno dimensioni importanti per storia consolidata e altre che hanno dimensioni più ridotte in relazione a indirizzi relativi a specifiche aree economiche e di professionalità. E’ importante che coesistano entrambe.</a:t>
            </a:r>
            <a:endParaRPr lang="it-IT" dirty="0">
              <a:solidFill>
                <a:srgbClr val="000000"/>
              </a:solidFill>
              <a:latin typeface="Times New Roman" panose="02020603050405020304" pitchFamily="18" charset="0"/>
            </a:endParaRPr>
          </a:p>
          <a:p>
            <a:pPr algn="l"/>
            <a:endParaRPr lang="it-IT" b="0" i="0" dirty="0">
              <a:solidFill>
                <a:srgbClr val="000000"/>
              </a:solidFill>
              <a:effectLst/>
              <a:latin typeface="Times New Roman" panose="02020603050405020304" pitchFamily="18" charset="0"/>
            </a:endParaRPr>
          </a:p>
          <a:p>
            <a:r>
              <a:rPr lang="it-IT" sz="1800" kern="100" dirty="0">
                <a:effectLst/>
                <a:latin typeface="Calibri" panose="020F0502020204030204" pitchFamily="34" charset="0"/>
                <a:ea typeface="Calibri" panose="020F0502020204030204" pitchFamily="34" charset="0"/>
                <a:cs typeface="Times New Roman" panose="02020603050405020304" pitchFamily="18" charset="0"/>
              </a:rPr>
              <a:t>in questo processo sono vari soggetti e attori sul territorio: dagli enti locali alle scuole e agli uffici scolastici provinciali, dalle associazioni sindacali e di categoria. Il lavoro di confronto non è sicuramente di poco conto. </a:t>
            </a:r>
          </a:p>
          <a:p>
            <a:pPr algn="l"/>
            <a:endParaRPr lang="it-IT" b="0" i="0" dirty="0">
              <a:solidFill>
                <a:srgbClr val="000000"/>
              </a:solidFill>
              <a:effectLst/>
              <a:latin typeface="Times New Roman" panose="02020603050405020304" pitchFamily="18" charset="0"/>
            </a:endParaRPr>
          </a:p>
        </p:txBody>
      </p:sp>
      <p:pic>
        <p:nvPicPr>
          <p:cNvPr id="3" name="Immagine 2">
            <a:extLst>
              <a:ext uri="{FF2B5EF4-FFF2-40B4-BE49-F238E27FC236}">
                <a16:creationId xmlns:a16="http://schemas.microsoft.com/office/drawing/2014/main" id="{616C9ED3-072A-E211-39E5-82A8945F221A}"/>
              </a:ext>
            </a:extLst>
          </p:cNvPr>
          <p:cNvPicPr/>
          <p:nvPr/>
        </p:nvPicPr>
        <p:blipFill>
          <a:blip r:embed="rId2"/>
          <a:stretch/>
        </p:blipFill>
        <p:spPr>
          <a:xfrm>
            <a:off x="444192" y="349421"/>
            <a:ext cx="1971360" cy="1004400"/>
          </a:xfrm>
          <a:prstGeom prst="rect">
            <a:avLst/>
          </a:prstGeom>
          <a:ln w="0">
            <a:noFill/>
          </a:ln>
        </p:spPr>
      </p:pic>
    </p:spTree>
    <p:extLst>
      <p:ext uri="{BB962C8B-B14F-4D97-AF65-F5344CB8AC3E}">
        <p14:creationId xmlns:p14="http://schemas.microsoft.com/office/powerpoint/2010/main" val="1197537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5FF40B-E75D-2058-04DA-5E31D0F6B3F5}"/>
              </a:ext>
            </a:extLst>
          </p:cNvPr>
          <p:cNvSpPr>
            <a:spLocks noGrp="1"/>
          </p:cNvSpPr>
          <p:nvPr>
            <p:ph type="title" idx="4294967295"/>
          </p:nvPr>
        </p:nvSpPr>
        <p:spPr>
          <a:xfrm>
            <a:off x="0" y="301625"/>
            <a:ext cx="9621838" cy="1262063"/>
          </a:xfrm>
        </p:spPr>
        <p:txBody>
          <a:bodyPr/>
          <a:lstStyle/>
          <a:p>
            <a:pPr algn="ctr"/>
            <a:br>
              <a:rPr lang="it-IT" sz="4400" b="0" strike="noStrike" spc="-1" dirty="0">
                <a:latin typeface="Arial"/>
              </a:rPr>
            </a:br>
            <a:endParaRPr lang="it-IT" dirty="0"/>
          </a:p>
        </p:txBody>
      </p:sp>
      <p:sp>
        <p:nvSpPr>
          <p:cNvPr id="6" name="CasellaDiTesto 5">
            <a:extLst>
              <a:ext uri="{FF2B5EF4-FFF2-40B4-BE49-F238E27FC236}">
                <a16:creationId xmlns:a16="http://schemas.microsoft.com/office/drawing/2014/main" id="{CD8A4C27-2D2B-045B-DC47-DB580543298B}"/>
              </a:ext>
            </a:extLst>
          </p:cNvPr>
          <p:cNvSpPr txBox="1"/>
          <p:nvPr/>
        </p:nvSpPr>
        <p:spPr>
          <a:xfrm>
            <a:off x="643095" y="1516023"/>
            <a:ext cx="8711920"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1" i="0" u="none" strike="noStrike" kern="1200" cap="none" spc="-1" normalizeH="0" baseline="0" noProof="0" dirty="0">
              <a:ln>
                <a:noFill/>
              </a:ln>
              <a:solidFill>
                <a:srgbClr val="000000"/>
              </a:solidFill>
              <a:effectLst/>
              <a:uLnTx/>
              <a:uFillTx/>
              <a:latin typeface="Arial"/>
              <a:ea typeface="DejaVu Sans"/>
              <a:cs typeface="DejaVu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it-IT" b="1" spc="-1" dirty="0">
              <a:solidFill>
                <a:srgbClr val="000000"/>
              </a:solidFill>
              <a:latin typeface="Times New Roman, serif"/>
              <a:ea typeface="DejaVu Sans"/>
              <a:cs typeface="DejaVu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it-IT" b="1" spc="-1" dirty="0">
              <a:solidFill>
                <a:srgbClr val="000000"/>
              </a:solidFill>
              <a:latin typeface="Times New Roman, serif"/>
              <a:ea typeface="DejaVu Sans"/>
              <a:cs typeface="DejaVu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1" i="0" u="none" strike="noStrike" kern="1200" cap="none" spc="-1" normalizeH="0" baseline="0" noProof="0" dirty="0">
              <a:ln>
                <a:noFill/>
              </a:ln>
              <a:solidFill>
                <a:srgbClr val="000000"/>
              </a:solidFill>
              <a:effectLst/>
              <a:uLnTx/>
              <a:uFillTx/>
              <a:latin typeface="Arial"/>
              <a:ea typeface="DejaVu Sans"/>
              <a:cs typeface="DejaVu Sans"/>
            </a:endParaRPr>
          </a:p>
        </p:txBody>
      </p:sp>
      <p:sp>
        <p:nvSpPr>
          <p:cNvPr id="4" name="CasellaDiTesto 3">
            <a:extLst>
              <a:ext uri="{FF2B5EF4-FFF2-40B4-BE49-F238E27FC236}">
                <a16:creationId xmlns:a16="http://schemas.microsoft.com/office/drawing/2014/main" id="{58CD594B-6FE5-56A7-7FBA-C445394BBB0E}"/>
              </a:ext>
            </a:extLst>
          </p:cNvPr>
          <p:cNvSpPr txBox="1"/>
          <p:nvPr/>
        </p:nvSpPr>
        <p:spPr>
          <a:xfrm>
            <a:off x="773723" y="1377523"/>
            <a:ext cx="8098972" cy="5527732"/>
          </a:xfrm>
          <a:prstGeom prst="rect">
            <a:avLst/>
          </a:prstGeom>
          <a:noFill/>
        </p:spPr>
        <p:txBody>
          <a:bodyPr wrap="square">
            <a:spAutoFit/>
          </a:bodyPr>
          <a:lstStyle/>
          <a:p>
            <a:pPr algn="ct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PROBLEMI APERTI</a:t>
            </a:r>
          </a:p>
          <a:p>
            <a:pPr algn="just">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Anche se la riorganizzazione non tocca il numero dei plessi scolastici, comporta l’accorpamento di istituzioni scolastiche concentrando su una unica autonomia scolastica un numero importante di plessi. Il dirigente scolastico è chiamato a presidiare i processi organizzativi interni e a interloquire con i diversi soggetti del territorio di riferimento. Quindi il bacino di utenza di riferimento non dovrebbe essere troppo vasto né dislocato su troppi comuni. </a:t>
            </a:r>
          </a:p>
          <a:p>
            <a:pPr algn="just">
              <a:lnSpc>
                <a:spcPct val="107000"/>
              </a:lnSpc>
              <a:spcAft>
                <a:spcPts val="800"/>
              </a:spcAft>
            </a:pPr>
            <a:r>
              <a:rPr lang="it-IT" sz="1800" dirty="0">
                <a:effectLst/>
                <a:latin typeface="Calibri" panose="020F0502020204030204" pitchFamily="34" charset="0"/>
                <a:ea typeface="Calibri" panose="020F0502020204030204" pitchFamily="34" charset="0"/>
                <a:cs typeface="Times New Roman" panose="02020603050405020304" pitchFamily="18" charset="0"/>
              </a:rPr>
              <a:t>Occorre invece fare attenzione che questa progressiva riduzione di autonomie scolastiche, che si traduce in autonomie scolastiche più ampie, non colpisca i territori più piccoli e più fragili con il rischio di far venir meno punti essenziali di riferimento sul territorio e andando così ad acuire le distanze fra le zone più disagiate e i servizi essenziali. Con rischio evidente di ulteriore spopolamento ad esempio nei territori montani</a:t>
            </a:r>
          </a:p>
          <a:p>
            <a:pPr algn="just">
              <a:lnSpc>
                <a:spcPct val="107000"/>
              </a:lnSpc>
              <a:spcAft>
                <a:spcPts val="800"/>
              </a:spcAft>
            </a:pPr>
            <a:r>
              <a:rPr lang="it-IT" kern="100" dirty="0">
                <a:latin typeface="Calibri" panose="020F0502020204030204" pitchFamily="34" charset="0"/>
                <a:ea typeface="Calibri" panose="020F0502020204030204" pitchFamily="34" charset="0"/>
                <a:cs typeface="Times New Roman" panose="02020603050405020304" pitchFamily="18" charset="0"/>
              </a:rPr>
              <a:t>Oggettiva difficoltà a coordinare la rete scolastica del primo ciclo di istruzione di competenza dei Comuni: vincoli di edilizia scolastica, timore di ulteriore disagio e spopolamento, ect</a:t>
            </a:r>
          </a:p>
          <a:p>
            <a:pPr algn="just">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magine 2">
            <a:extLst>
              <a:ext uri="{FF2B5EF4-FFF2-40B4-BE49-F238E27FC236}">
                <a16:creationId xmlns:a16="http://schemas.microsoft.com/office/drawing/2014/main" id="{69CF2B97-2C6C-48FA-4D0C-AACBFB94C2CD}"/>
              </a:ext>
            </a:extLst>
          </p:cNvPr>
          <p:cNvPicPr/>
          <p:nvPr/>
        </p:nvPicPr>
        <p:blipFill>
          <a:blip r:embed="rId2"/>
          <a:stretch/>
        </p:blipFill>
        <p:spPr>
          <a:xfrm>
            <a:off x="444192" y="349421"/>
            <a:ext cx="1971360" cy="1004400"/>
          </a:xfrm>
          <a:prstGeom prst="rect">
            <a:avLst/>
          </a:prstGeom>
          <a:ln w="0">
            <a:noFill/>
          </a:ln>
        </p:spPr>
      </p:pic>
    </p:spTree>
    <p:extLst>
      <p:ext uri="{BB962C8B-B14F-4D97-AF65-F5344CB8AC3E}">
        <p14:creationId xmlns:p14="http://schemas.microsoft.com/office/powerpoint/2010/main" val="3755533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4" name="Immagine 353"/>
          <p:cNvPicPr/>
          <p:nvPr/>
        </p:nvPicPr>
        <p:blipFill>
          <a:blip r:embed="rId3"/>
          <a:stretch/>
        </p:blipFill>
        <p:spPr>
          <a:xfrm>
            <a:off x="3459195" y="649725"/>
            <a:ext cx="3502080" cy="5695920"/>
          </a:xfrm>
          <a:prstGeom prst="rect">
            <a:avLst/>
          </a:prstGeom>
          <a:ln w="0">
            <a:noFill/>
          </a:ln>
        </p:spPr>
      </p:pic>
      <p:sp>
        <p:nvSpPr>
          <p:cNvPr id="355" name="CustomShape 1"/>
          <p:cNvSpPr/>
          <p:nvPr/>
        </p:nvSpPr>
        <p:spPr>
          <a:xfrm>
            <a:off x="5720040" y="6744240"/>
            <a:ext cx="1554480" cy="4518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a:lstStyle/>
          <a:p>
            <a:endParaRPr lang="it-IT" dirty="0"/>
          </a:p>
        </p:txBody>
      </p:sp>
      <p:sp>
        <p:nvSpPr>
          <p:cNvPr id="356" name="CustomShape 2"/>
          <p:cNvSpPr/>
          <p:nvPr/>
        </p:nvSpPr>
        <p:spPr>
          <a:xfrm>
            <a:off x="4660047" y="1250423"/>
            <a:ext cx="467440" cy="512640"/>
          </a:xfrm>
          <a:custGeom>
            <a:avLst/>
            <a:gdLst/>
            <a:ahLst/>
            <a:cxnLst/>
            <a:rect l="l" t="t" r="r" b="b"/>
            <a:pathLst>
              <a:path w="280" h="304">
                <a:moveTo>
                  <a:pt x="0" y="0"/>
                </a:moveTo>
                <a:cubicBezTo>
                  <a:pt x="46" y="50"/>
                  <a:pt x="222" y="241"/>
                  <a:pt x="280" y="304"/>
                </a:cubicBezTo>
              </a:path>
            </a:pathLst>
          </a:custGeom>
          <a:noFill/>
          <a:ln w="9360">
            <a:solidFill>
              <a:srgbClr val="000000"/>
            </a:solidFill>
            <a:round/>
            <a:tailEnd type="oval" w="med" len="med"/>
          </a:ln>
        </p:spPr>
        <p:style>
          <a:lnRef idx="0">
            <a:scrgbClr r="0" g="0" b="0"/>
          </a:lnRef>
          <a:fillRef idx="0">
            <a:scrgbClr r="0" g="0" b="0"/>
          </a:fillRef>
          <a:effectRef idx="0">
            <a:scrgbClr r="0" g="0" b="0"/>
          </a:effectRef>
          <a:fontRef idx="minor"/>
        </p:style>
        <p:txBody>
          <a:bodyPr/>
          <a:lstStyle/>
          <a:p>
            <a:endParaRPr lang="it-IT" dirty="0"/>
          </a:p>
        </p:txBody>
      </p:sp>
      <p:sp>
        <p:nvSpPr>
          <p:cNvPr id="357" name="CustomShape 3"/>
          <p:cNvSpPr/>
          <p:nvPr/>
        </p:nvSpPr>
        <p:spPr>
          <a:xfrm flipV="1">
            <a:off x="6122576" y="1003466"/>
            <a:ext cx="1017029" cy="200666"/>
          </a:xfrm>
          <a:custGeom>
            <a:avLst/>
            <a:gdLst/>
            <a:ahLst/>
            <a:cxnLst/>
            <a:rect l="l" t="t" r="r" b="b"/>
            <a:pathLst>
              <a:path w="524" h="124">
                <a:moveTo>
                  <a:pt x="524" y="124"/>
                </a:moveTo>
                <a:cubicBezTo>
                  <a:pt x="437" y="104"/>
                  <a:pt x="109" y="26"/>
                  <a:pt x="0" y="0"/>
                </a:cubicBezTo>
              </a:path>
            </a:pathLst>
          </a:custGeom>
          <a:noFill/>
          <a:ln w="9360">
            <a:solidFill>
              <a:srgbClr val="000000"/>
            </a:solidFill>
            <a:round/>
            <a:tailEnd type="oval" w="med" len="med"/>
          </a:ln>
        </p:spPr>
        <p:style>
          <a:lnRef idx="0">
            <a:scrgbClr r="0" g="0" b="0"/>
          </a:lnRef>
          <a:fillRef idx="0">
            <a:scrgbClr r="0" g="0" b="0"/>
          </a:fillRef>
          <a:effectRef idx="0">
            <a:scrgbClr r="0" g="0" b="0"/>
          </a:effectRef>
          <a:fontRef idx="minor"/>
        </p:style>
        <p:txBody>
          <a:bodyPr/>
          <a:lstStyle/>
          <a:p>
            <a:endParaRPr lang="it-IT" dirty="0"/>
          </a:p>
        </p:txBody>
      </p:sp>
      <p:sp>
        <p:nvSpPr>
          <p:cNvPr id="358" name="CustomShape 4"/>
          <p:cNvSpPr/>
          <p:nvPr/>
        </p:nvSpPr>
        <p:spPr>
          <a:xfrm>
            <a:off x="5802153" y="2621529"/>
            <a:ext cx="1231006" cy="279094"/>
          </a:xfrm>
          <a:custGeom>
            <a:avLst/>
            <a:gdLst/>
            <a:ahLst/>
            <a:cxnLst/>
            <a:rect l="l" t="t" r="r" b="b"/>
            <a:pathLst>
              <a:path w="904" h="250">
                <a:moveTo>
                  <a:pt x="904" y="0"/>
                </a:moveTo>
                <a:cubicBezTo>
                  <a:pt x="867" y="37"/>
                  <a:pt x="833" y="190"/>
                  <a:pt x="682" y="220"/>
                </a:cubicBezTo>
                <a:cubicBezTo>
                  <a:pt x="531" y="250"/>
                  <a:pt x="142" y="188"/>
                  <a:pt x="0" y="180"/>
                </a:cubicBezTo>
              </a:path>
            </a:pathLst>
          </a:custGeom>
          <a:noFill/>
          <a:ln w="9360">
            <a:solidFill>
              <a:srgbClr val="000000"/>
            </a:solidFill>
            <a:round/>
            <a:tailEnd type="oval" w="med" len="med"/>
          </a:ln>
        </p:spPr>
        <p:style>
          <a:lnRef idx="0">
            <a:scrgbClr r="0" g="0" b="0"/>
          </a:lnRef>
          <a:fillRef idx="0">
            <a:scrgbClr r="0" g="0" b="0"/>
          </a:fillRef>
          <a:effectRef idx="0">
            <a:scrgbClr r="0" g="0" b="0"/>
          </a:effectRef>
          <a:fontRef idx="minor"/>
        </p:style>
        <p:txBody>
          <a:bodyPr/>
          <a:lstStyle/>
          <a:p>
            <a:endParaRPr lang="it-IT" dirty="0"/>
          </a:p>
        </p:txBody>
      </p:sp>
      <p:sp>
        <p:nvSpPr>
          <p:cNvPr id="359" name="CustomShape 5"/>
          <p:cNvSpPr/>
          <p:nvPr/>
        </p:nvSpPr>
        <p:spPr>
          <a:xfrm>
            <a:off x="3827376" y="2799360"/>
            <a:ext cx="1231006" cy="69953"/>
          </a:xfrm>
          <a:custGeom>
            <a:avLst/>
            <a:gdLst/>
            <a:ahLst/>
            <a:cxnLst/>
            <a:rect l="l" t="t" r="r" b="b"/>
            <a:pathLst>
              <a:path w="690" h="62">
                <a:moveTo>
                  <a:pt x="0" y="62"/>
                </a:moveTo>
                <a:cubicBezTo>
                  <a:pt x="115" y="52"/>
                  <a:pt x="546" y="13"/>
                  <a:pt x="690" y="0"/>
                </a:cubicBezTo>
              </a:path>
            </a:pathLst>
          </a:custGeom>
          <a:noFill/>
          <a:ln w="9360">
            <a:solidFill>
              <a:srgbClr val="000000"/>
            </a:solidFill>
            <a:round/>
            <a:tailEnd type="oval" w="med" len="med"/>
          </a:ln>
        </p:spPr>
        <p:style>
          <a:lnRef idx="0">
            <a:scrgbClr r="0" g="0" b="0"/>
          </a:lnRef>
          <a:fillRef idx="0">
            <a:scrgbClr r="0" g="0" b="0"/>
          </a:fillRef>
          <a:effectRef idx="0">
            <a:scrgbClr r="0" g="0" b="0"/>
          </a:effectRef>
          <a:fontRef idx="minor"/>
        </p:style>
        <p:txBody>
          <a:bodyPr/>
          <a:lstStyle/>
          <a:p>
            <a:endParaRPr lang="it-IT" dirty="0"/>
          </a:p>
        </p:txBody>
      </p:sp>
      <p:sp>
        <p:nvSpPr>
          <p:cNvPr id="360" name="CustomShape 6"/>
          <p:cNvSpPr/>
          <p:nvPr/>
        </p:nvSpPr>
        <p:spPr>
          <a:xfrm>
            <a:off x="3459195" y="4567091"/>
            <a:ext cx="752882" cy="847848"/>
          </a:xfrm>
          <a:custGeom>
            <a:avLst/>
            <a:gdLst/>
            <a:ahLst/>
            <a:cxnLst/>
            <a:rect l="l" t="t" r="r" b="b"/>
            <a:pathLst>
              <a:path w="630" h="1314">
                <a:moveTo>
                  <a:pt x="0" y="1314"/>
                </a:moveTo>
                <a:cubicBezTo>
                  <a:pt x="212" y="1086"/>
                  <a:pt x="426" y="861"/>
                  <a:pt x="528" y="642"/>
                </a:cubicBezTo>
                <a:cubicBezTo>
                  <a:pt x="630" y="423"/>
                  <a:pt x="594" y="134"/>
                  <a:pt x="612" y="0"/>
                </a:cubicBezTo>
              </a:path>
            </a:pathLst>
          </a:custGeom>
          <a:noFill/>
          <a:ln w="9360">
            <a:solidFill>
              <a:srgbClr val="000000"/>
            </a:solidFill>
            <a:round/>
            <a:tailEnd type="oval" w="med" len="med"/>
          </a:ln>
        </p:spPr>
        <p:style>
          <a:lnRef idx="0">
            <a:scrgbClr r="0" g="0" b="0"/>
          </a:lnRef>
          <a:fillRef idx="0">
            <a:scrgbClr r="0" g="0" b="0"/>
          </a:fillRef>
          <a:effectRef idx="0">
            <a:scrgbClr r="0" g="0" b="0"/>
          </a:effectRef>
          <a:fontRef idx="minor"/>
        </p:style>
        <p:txBody>
          <a:bodyPr/>
          <a:lstStyle/>
          <a:p>
            <a:endParaRPr lang="it-IT" dirty="0"/>
          </a:p>
        </p:txBody>
      </p:sp>
      <p:sp>
        <p:nvSpPr>
          <p:cNvPr id="361" name="CustomShape 7"/>
          <p:cNvSpPr/>
          <p:nvPr/>
        </p:nvSpPr>
        <p:spPr>
          <a:xfrm>
            <a:off x="4804127" y="4975034"/>
            <a:ext cx="909308" cy="1240939"/>
          </a:xfrm>
          <a:custGeom>
            <a:avLst/>
            <a:gdLst/>
            <a:ahLst/>
            <a:cxnLst/>
            <a:rect l="l" t="t" r="r" b="b"/>
            <a:pathLst>
              <a:path w="141" h="300">
                <a:moveTo>
                  <a:pt x="141" y="300"/>
                </a:moveTo>
                <a:cubicBezTo>
                  <a:pt x="121" y="290"/>
                  <a:pt x="46" y="290"/>
                  <a:pt x="23" y="240"/>
                </a:cubicBezTo>
                <a:cubicBezTo>
                  <a:pt x="0" y="190"/>
                  <a:pt x="9" y="50"/>
                  <a:pt x="5" y="0"/>
                </a:cubicBezTo>
              </a:path>
            </a:pathLst>
          </a:custGeom>
          <a:noFill/>
          <a:ln w="9360">
            <a:solidFill>
              <a:srgbClr val="000000"/>
            </a:solidFill>
            <a:round/>
            <a:tailEnd type="oval" w="med" len="med"/>
          </a:ln>
        </p:spPr>
        <p:style>
          <a:lnRef idx="0">
            <a:scrgbClr r="0" g="0" b="0"/>
          </a:lnRef>
          <a:fillRef idx="0">
            <a:scrgbClr r="0" g="0" b="0"/>
          </a:fillRef>
          <a:effectRef idx="0">
            <a:scrgbClr r="0" g="0" b="0"/>
          </a:effectRef>
          <a:fontRef idx="minor"/>
        </p:style>
        <p:txBody>
          <a:bodyPr/>
          <a:lstStyle/>
          <a:p>
            <a:endParaRPr lang="it-IT" dirty="0"/>
          </a:p>
        </p:txBody>
      </p:sp>
      <p:sp>
        <p:nvSpPr>
          <p:cNvPr id="362" name="CustomShape 8"/>
          <p:cNvSpPr/>
          <p:nvPr/>
        </p:nvSpPr>
        <p:spPr>
          <a:xfrm>
            <a:off x="5687299" y="3807733"/>
            <a:ext cx="465465" cy="209790"/>
          </a:xfrm>
          <a:custGeom>
            <a:avLst/>
            <a:gdLst/>
            <a:ahLst/>
            <a:cxnLst/>
            <a:rect l="l" t="t" r="r" b="b"/>
            <a:pathLst>
              <a:path w="518" h="346">
                <a:moveTo>
                  <a:pt x="518" y="346"/>
                </a:moveTo>
                <a:cubicBezTo>
                  <a:pt x="432" y="288"/>
                  <a:pt x="108" y="72"/>
                  <a:pt x="0" y="0"/>
                </a:cubicBezTo>
              </a:path>
            </a:pathLst>
          </a:custGeom>
          <a:noFill/>
          <a:ln w="9360">
            <a:solidFill>
              <a:srgbClr val="000000"/>
            </a:solidFill>
            <a:round/>
            <a:tailEnd type="oval" w="med" len="med"/>
          </a:ln>
        </p:spPr>
        <p:style>
          <a:lnRef idx="0">
            <a:scrgbClr r="0" g="0" b="0"/>
          </a:lnRef>
          <a:fillRef idx="0">
            <a:scrgbClr r="0" g="0" b="0"/>
          </a:fillRef>
          <a:effectRef idx="0">
            <a:scrgbClr r="0" g="0" b="0"/>
          </a:effectRef>
          <a:fontRef idx="minor"/>
        </p:style>
        <p:txBody>
          <a:bodyPr/>
          <a:lstStyle/>
          <a:p>
            <a:endParaRPr lang="it-IT" dirty="0"/>
          </a:p>
        </p:txBody>
      </p:sp>
      <p:sp>
        <p:nvSpPr>
          <p:cNvPr id="363" name="CustomShape 9"/>
          <p:cNvSpPr/>
          <p:nvPr/>
        </p:nvSpPr>
        <p:spPr>
          <a:xfrm>
            <a:off x="1838819" y="128520"/>
            <a:ext cx="2821228" cy="1171732"/>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FFCC99"/>
            </a:solidFill>
            <a:miter/>
          </a:ln>
        </p:spPr>
        <p:style>
          <a:lnRef idx="0">
            <a:scrgbClr r="0" g="0" b="0"/>
          </a:lnRef>
          <a:fillRef idx="0">
            <a:scrgbClr r="0" g="0" b="0"/>
          </a:fillRef>
          <a:effectRef idx="0">
            <a:scrgbClr r="0" g="0" b="0"/>
          </a:effectRef>
          <a:fontRef idx="minor"/>
        </p:style>
        <p:txBody>
          <a:bodyPr wrap="square" lIns="90000" tIns="46800" rIns="90000" bIns="46800" anchor="t">
            <a:spAutoFit/>
          </a:bodyPr>
          <a:lstStyle/>
          <a:p>
            <a:pPr>
              <a:lnSpc>
                <a:spcPct val="100000"/>
              </a:lnSpc>
              <a:spcBef>
                <a:spcPts val="624"/>
              </a:spcBef>
            </a:pPr>
            <a:r>
              <a:rPr lang="it-IT" sz="1000" b="0" strike="noStrike" spc="-1" dirty="0">
                <a:solidFill>
                  <a:srgbClr val="000000"/>
                </a:solidFill>
                <a:latin typeface="Verdana"/>
                <a:ea typeface="Microsoft YaHei"/>
              </a:rPr>
              <a:t>LS Fanti Tot. Al. </a:t>
            </a:r>
            <a:r>
              <a:rPr lang="it-IT" sz="1000" spc="-1" dirty="0">
                <a:solidFill>
                  <a:srgbClr val="000000"/>
                </a:solidFill>
                <a:latin typeface="Verdana"/>
                <a:ea typeface="Microsoft YaHei"/>
              </a:rPr>
              <a:t>2.083</a:t>
            </a:r>
            <a:r>
              <a:rPr lang="it-IT" sz="1000" b="0" strike="noStrike" spc="-1" dirty="0">
                <a:solidFill>
                  <a:srgbClr val="000000"/>
                </a:solidFill>
                <a:latin typeface="Verdana"/>
                <a:ea typeface="Microsoft YaHei"/>
              </a:rPr>
              <a:t> Al. Tot. Cl. </a:t>
            </a:r>
            <a:r>
              <a:rPr lang="it-IT" sz="1000" spc="-1" dirty="0">
                <a:solidFill>
                  <a:srgbClr val="000000"/>
                </a:solidFill>
                <a:latin typeface="Verdana"/>
                <a:ea typeface="Microsoft YaHei"/>
              </a:rPr>
              <a:t>87</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IIS Meucci Tot. Al. 1.057 Tot. Cl. 48</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ITI L. Da Vinci Tot. Al. 988  Tot. Cl. 45</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IPSIA Vallauri Tot. Al. </a:t>
            </a:r>
            <a:r>
              <a:rPr lang="it-IT" sz="1000" spc="-1" dirty="0">
                <a:solidFill>
                  <a:srgbClr val="000000"/>
                </a:solidFill>
                <a:latin typeface="Verdana"/>
                <a:ea typeface="Microsoft YaHei"/>
              </a:rPr>
              <a:t>730</a:t>
            </a:r>
            <a:r>
              <a:rPr lang="it-IT" sz="1000" b="0" strike="noStrike" spc="-1" dirty="0">
                <a:solidFill>
                  <a:srgbClr val="000000"/>
                </a:solidFill>
                <a:latin typeface="Verdana"/>
                <a:ea typeface="Microsoft YaHei"/>
              </a:rPr>
              <a:t> Tot. Cl. 31</a:t>
            </a:r>
            <a:endParaRPr lang="it-IT" sz="1000" b="0" strike="noStrike" spc="-1" dirty="0">
              <a:latin typeface="Arial"/>
            </a:endParaRPr>
          </a:p>
          <a:p>
            <a:pPr>
              <a:lnSpc>
                <a:spcPct val="100000"/>
              </a:lnSpc>
              <a:spcBef>
                <a:spcPts val="624"/>
              </a:spcBef>
            </a:pPr>
            <a:r>
              <a:rPr lang="it-IT" sz="1000" b="1" strike="noStrike" spc="-1" dirty="0">
                <a:solidFill>
                  <a:srgbClr val="000000"/>
                </a:solidFill>
                <a:latin typeface="Verdana"/>
                <a:ea typeface="Microsoft YaHei"/>
              </a:rPr>
              <a:t>TOTALE CARPI Al. 4.858 Cl. 211</a:t>
            </a:r>
            <a:endParaRPr lang="it-IT" sz="1000" b="0" strike="noStrike" spc="-1" dirty="0">
              <a:latin typeface="Arial"/>
            </a:endParaRPr>
          </a:p>
        </p:txBody>
      </p:sp>
      <p:sp>
        <p:nvSpPr>
          <p:cNvPr id="364" name="CustomShape 10"/>
          <p:cNvSpPr/>
          <p:nvPr/>
        </p:nvSpPr>
        <p:spPr>
          <a:xfrm>
            <a:off x="594057" y="1424476"/>
            <a:ext cx="3226714" cy="3018391"/>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666699"/>
            </a:solidFill>
            <a:miter/>
          </a:ln>
        </p:spPr>
        <p:style>
          <a:lnRef idx="0">
            <a:scrgbClr r="0" g="0" b="0"/>
          </a:lnRef>
          <a:fillRef idx="0">
            <a:scrgbClr r="0" g="0" b="0"/>
          </a:fillRef>
          <a:effectRef idx="0">
            <a:scrgbClr r="0" g="0" b="0"/>
          </a:effectRef>
          <a:fontRef idx="minor"/>
        </p:style>
        <p:txBody>
          <a:bodyPr wrap="square" lIns="90000" tIns="46800" rIns="90000" bIns="46800" anchor="t">
            <a:spAutoFit/>
          </a:bodyPr>
          <a:lstStyle/>
          <a:p>
            <a:pPr>
              <a:lnSpc>
                <a:spcPct val="100000"/>
              </a:lnSpc>
              <a:spcBef>
                <a:spcPts val="624"/>
              </a:spcBef>
            </a:pPr>
            <a:r>
              <a:rPr lang="it-IT" sz="1000" b="0" strike="noStrike" spc="-1" dirty="0">
                <a:solidFill>
                  <a:srgbClr val="000000"/>
                </a:solidFill>
                <a:latin typeface="Verdana"/>
                <a:ea typeface="Microsoft YaHei"/>
              </a:rPr>
              <a:t>LS Tassoni Tot. Al. 1.105 Tot. Cl. 47</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LS Wiligelmo Tot. Al. 1.078  Tot. Cl. 47</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LC Muratori San Carlo Tot. Al. 1.372 Tot. Cl. 62</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LSU Sigonio Tot. Al.  1.040 Tot. Cl. 46 </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IIS Corni Tot. Al. 2.113 Tot. Cl. 87</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ITI Fermi Tot. Al. 1.174 Tot. Cl. 51</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ITES Barozzi Tot. Al. 1.267 Tot. Cl. 54</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ITG Guarini Tot. Al. </a:t>
            </a:r>
            <a:r>
              <a:rPr lang="it-IT" sz="1000" spc="-1" dirty="0">
                <a:solidFill>
                  <a:srgbClr val="000000"/>
                </a:solidFill>
                <a:latin typeface="Verdana"/>
                <a:ea typeface="Microsoft YaHei"/>
              </a:rPr>
              <a:t>688</a:t>
            </a:r>
            <a:r>
              <a:rPr lang="it-IT" sz="1000" b="0" strike="noStrike" spc="-1" dirty="0">
                <a:solidFill>
                  <a:srgbClr val="000000"/>
                </a:solidFill>
                <a:latin typeface="Verdana"/>
                <a:ea typeface="Microsoft YaHei"/>
              </a:rPr>
              <a:t> Tot. Cl. 31</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IIS Selmi Tot. Al. 1.780 Tot. Cl. 75 </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IPSSCA Cattaneo Tot. Al. 1.345 Tot. Cl. 63</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IPSIA Corni Tot. Al. 678 Tot. Cl. 31</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ISA Venturi Tot. Al. 1.592 Tot. Cl. 67 </a:t>
            </a:r>
            <a:endParaRPr lang="it-IT" sz="1000" b="0" strike="noStrike" spc="-1" dirty="0">
              <a:latin typeface="Arial"/>
            </a:endParaRPr>
          </a:p>
          <a:p>
            <a:pPr>
              <a:lnSpc>
                <a:spcPct val="100000"/>
              </a:lnSpc>
              <a:spcBef>
                <a:spcPts val="624"/>
              </a:spcBef>
            </a:pPr>
            <a:r>
              <a:rPr lang="it-IT" sz="1000" b="1" strike="noStrike" spc="-1" dirty="0">
                <a:solidFill>
                  <a:srgbClr val="000000"/>
                </a:solidFill>
                <a:latin typeface="Verdana"/>
                <a:ea typeface="Microsoft YaHei"/>
              </a:rPr>
              <a:t>TOTALE MODENA  Al. 15.232  Cl. 661</a:t>
            </a:r>
            <a:endParaRPr lang="it-IT" sz="1000" b="0" strike="noStrike" spc="-1" dirty="0">
              <a:latin typeface="Arial"/>
            </a:endParaRPr>
          </a:p>
        </p:txBody>
      </p:sp>
      <p:sp>
        <p:nvSpPr>
          <p:cNvPr id="365" name="CustomShape 11"/>
          <p:cNvSpPr/>
          <p:nvPr/>
        </p:nvSpPr>
        <p:spPr>
          <a:xfrm>
            <a:off x="573310" y="4771083"/>
            <a:ext cx="2879280" cy="1694952"/>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33CCCC"/>
            </a:solidFill>
            <a:miter/>
          </a:ln>
        </p:spPr>
        <p:style>
          <a:lnRef idx="0">
            <a:scrgbClr r="0" g="0" b="0"/>
          </a:lnRef>
          <a:fillRef idx="0">
            <a:scrgbClr r="0" g="0" b="0"/>
          </a:fillRef>
          <a:effectRef idx="0">
            <a:scrgbClr r="0" g="0" b="0"/>
          </a:effectRef>
          <a:fontRef idx="minor"/>
        </p:style>
        <p:txBody>
          <a:bodyPr wrap="square" lIns="90000" tIns="46800" rIns="90000" bIns="46800" anchor="t">
            <a:spAutoFit/>
          </a:bodyPr>
          <a:lstStyle/>
          <a:p>
            <a:pPr>
              <a:lnSpc>
                <a:spcPct val="100000"/>
              </a:lnSpc>
              <a:spcBef>
                <a:spcPts val="624"/>
              </a:spcBef>
            </a:pPr>
            <a:r>
              <a:rPr lang="it-IT" sz="1000" b="0" strike="noStrike" spc="-1" dirty="0">
                <a:solidFill>
                  <a:srgbClr val="000000"/>
                </a:solidFill>
                <a:latin typeface="Verdana"/>
                <a:ea typeface="Microsoft YaHei"/>
              </a:rPr>
              <a:t>Liceo Formiggini Tot. Al. 1.</a:t>
            </a:r>
            <a:r>
              <a:rPr lang="it-IT" sz="1000" spc="-1" dirty="0">
                <a:solidFill>
                  <a:srgbClr val="000000"/>
                </a:solidFill>
                <a:latin typeface="Verdana"/>
                <a:ea typeface="Microsoft YaHei"/>
              </a:rPr>
              <a:t>454</a:t>
            </a:r>
            <a:r>
              <a:rPr lang="it-IT" sz="1000" b="0" strike="noStrike" spc="-1" dirty="0">
                <a:solidFill>
                  <a:srgbClr val="000000"/>
                </a:solidFill>
                <a:latin typeface="Verdana"/>
                <a:ea typeface="Microsoft YaHei"/>
              </a:rPr>
              <a:t> Tot. Cl. </a:t>
            </a:r>
            <a:r>
              <a:rPr lang="it-IT" sz="1000" spc="-1" dirty="0">
                <a:solidFill>
                  <a:srgbClr val="000000"/>
                </a:solidFill>
                <a:latin typeface="Verdana"/>
                <a:ea typeface="Microsoft YaHei"/>
              </a:rPr>
              <a:t>63</a:t>
            </a:r>
            <a:r>
              <a:rPr lang="it-IT" sz="1000" b="0" strike="noStrike" spc="-1" dirty="0">
                <a:solidFill>
                  <a:srgbClr val="000000"/>
                </a:solidFill>
                <a:latin typeface="Verdana"/>
                <a:ea typeface="Microsoft YaHei"/>
              </a:rPr>
              <a:t> </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Sede Palagano Tot. Al. 28 Cl. </a:t>
            </a:r>
            <a:r>
              <a:rPr lang="it-IT" sz="1000" spc="-1" dirty="0">
                <a:solidFill>
                  <a:srgbClr val="000000"/>
                </a:solidFill>
                <a:latin typeface="Verdana"/>
                <a:ea typeface="Microsoft YaHei"/>
              </a:rPr>
              <a:t>4</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ITCG Baggi Tot. Al.</a:t>
            </a:r>
            <a:r>
              <a:rPr lang="it-IT" sz="1000" b="1" strike="noStrike" spc="-1" dirty="0">
                <a:solidFill>
                  <a:srgbClr val="000000"/>
                </a:solidFill>
                <a:latin typeface="Verdana"/>
                <a:ea typeface="Microsoft YaHei"/>
              </a:rPr>
              <a:t> </a:t>
            </a:r>
            <a:r>
              <a:rPr lang="it-IT" sz="1000" b="0" strike="noStrike" spc="-1" dirty="0">
                <a:solidFill>
                  <a:srgbClr val="000000"/>
                </a:solidFill>
                <a:latin typeface="Verdana"/>
                <a:ea typeface="Microsoft YaHei"/>
              </a:rPr>
              <a:t>911 Tot. Cl. </a:t>
            </a:r>
            <a:r>
              <a:rPr lang="it-IT" sz="1000" spc="-1" dirty="0">
                <a:solidFill>
                  <a:srgbClr val="000000"/>
                </a:solidFill>
                <a:latin typeface="Verdana"/>
                <a:ea typeface="Microsoft YaHei"/>
              </a:rPr>
              <a:t>40</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IIS Volta Tot. Al. 1.612 Tot. Cl. 70</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IIS Morante Tot. 550 Al. Tot. Cl. 23</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IIS Ferrari</a:t>
            </a:r>
            <a:r>
              <a:rPr lang="it-IT" sz="1400" b="0" strike="noStrike" spc="-1" dirty="0">
                <a:solidFill>
                  <a:srgbClr val="000000"/>
                </a:solidFill>
                <a:latin typeface="Verdana"/>
                <a:ea typeface="Microsoft YaHei"/>
              </a:rPr>
              <a:t> </a:t>
            </a:r>
            <a:r>
              <a:rPr lang="it-IT" sz="1000" b="0" strike="noStrike" spc="-1" dirty="0">
                <a:solidFill>
                  <a:srgbClr val="000000"/>
                </a:solidFill>
                <a:latin typeface="Verdana"/>
                <a:ea typeface="Microsoft YaHei"/>
              </a:rPr>
              <a:t>Tot. Al. 765 Tot. Cl. 34</a:t>
            </a:r>
            <a:endParaRPr lang="it-IT" sz="1000" b="0" strike="noStrike" spc="-1" dirty="0">
              <a:latin typeface="Arial"/>
            </a:endParaRPr>
          </a:p>
          <a:p>
            <a:pPr>
              <a:lnSpc>
                <a:spcPct val="100000"/>
              </a:lnSpc>
              <a:spcBef>
                <a:spcPts val="624"/>
              </a:spcBef>
            </a:pPr>
            <a:r>
              <a:rPr lang="it-IT" sz="1000" b="1" strike="noStrike" spc="-1" dirty="0">
                <a:solidFill>
                  <a:srgbClr val="000000"/>
                </a:solidFill>
                <a:latin typeface="Verdana"/>
                <a:ea typeface="Microsoft YaHei"/>
              </a:rPr>
              <a:t>TOTALE SASSUOLO Al. 5.320 Cl.234</a:t>
            </a:r>
            <a:endParaRPr lang="it-IT" sz="1000" b="0" strike="noStrike" spc="-1" dirty="0">
              <a:latin typeface="Arial"/>
            </a:endParaRPr>
          </a:p>
        </p:txBody>
      </p:sp>
      <p:sp>
        <p:nvSpPr>
          <p:cNvPr id="366" name="CustomShape 12"/>
          <p:cNvSpPr/>
          <p:nvPr/>
        </p:nvSpPr>
        <p:spPr>
          <a:xfrm>
            <a:off x="7139606" y="224691"/>
            <a:ext cx="2568398" cy="1402564"/>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FF6600"/>
            </a:solidFill>
            <a:miter/>
          </a:ln>
        </p:spPr>
        <p:style>
          <a:lnRef idx="0">
            <a:scrgbClr r="0" g="0" b="0"/>
          </a:lnRef>
          <a:fillRef idx="0">
            <a:scrgbClr r="0" g="0" b="0"/>
          </a:fillRef>
          <a:effectRef idx="0">
            <a:scrgbClr r="0" g="0" b="0"/>
          </a:effectRef>
          <a:fontRef idx="minor"/>
        </p:style>
        <p:txBody>
          <a:bodyPr wrap="square" lIns="90000" tIns="46800" rIns="90000" bIns="46800" anchor="t">
            <a:spAutoFit/>
          </a:bodyPr>
          <a:lstStyle/>
          <a:p>
            <a:pPr>
              <a:lnSpc>
                <a:spcPct val="100000"/>
              </a:lnSpc>
              <a:spcBef>
                <a:spcPts val="624"/>
              </a:spcBef>
            </a:pPr>
            <a:r>
              <a:rPr lang="it-IT" sz="1000" b="0" strike="noStrike" spc="-1" dirty="0">
                <a:solidFill>
                  <a:srgbClr val="000000"/>
                </a:solidFill>
                <a:latin typeface="Verdana"/>
                <a:ea typeface="Microsoft YaHei"/>
              </a:rPr>
              <a:t>IIS Galilei Tot. Al. 1.422 Tot. Cl.</a:t>
            </a:r>
            <a:r>
              <a:rPr lang="it-IT" sz="1000" b="1" strike="noStrike" spc="-1" dirty="0">
                <a:solidFill>
                  <a:srgbClr val="000000"/>
                </a:solidFill>
                <a:latin typeface="Verdana"/>
                <a:ea typeface="Microsoft YaHei"/>
              </a:rPr>
              <a:t> </a:t>
            </a:r>
            <a:r>
              <a:rPr lang="it-IT" sz="1000" b="0" strike="noStrike" spc="-1" dirty="0">
                <a:solidFill>
                  <a:srgbClr val="000000"/>
                </a:solidFill>
                <a:latin typeface="Verdana"/>
                <a:ea typeface="Microsoft YaHei"/>
              </a:rPr>
              <a:t>63</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IIS Luosi Tot. Al. 1.196 Tot. Cl. 54</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IIS Calvi Tot. Al. 625 Tot. Cl.</a:t>
            </a:r>
            <a:r>
              <a:rPr lang="it-IT" sz="1000" b="1" strike="noStrike" spc="-1" dirty="0">
                <a:solidFill>
                  <a:srgbClr val="000000"/>
                </a:solidFill>
                <a:latin typeface="Verdana"/>
                <a:ea typeface="Microsoft YaHei"/>
              </a:rPr>
              <a:t> </a:t>
            </a:r>
            <a:r>
              <a:rPr lang="it-IT" sz="1000" spc="-1" dirty="0">
                <a:solidFill>
                  <a:srgbClr val="000000"/>
                </a:solidFill>
                <a:latin typeface="Verdana"/>
                <a:ea typeface="Microsoft YaHei"/>
              </a:rPr>
              <a:t>29</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LS Morandi Tot. Al. 916 Tot. Cl. 42</a:t>
            </a:r>
            <a:r>
              <a:rPr lang="it-IT" sz="1000" b="1" strike="noStrike" spc="-1" dirty="0">
                <a:solidFill>
                  <a:srgbClr val="000000"/>
                </a:solidFill>
                <a:latin typeface="Verdana"/>
                <a:ea typeface="Microsoft YaHei"/>
              </a:rPr>
              <a:t> </a:t>
            </a:r>
            <a:endParaRPr lang="it-IT" sz="1000" b="0" strike="noStrike" spc="-1" dirty="0">
              <a:latin typeface="Arial"/>
            </a:endParaRPr>
          </a:p>
          <a:p>
            <a:pPr>
              <a:lnSpc>
                <a:spcPct val="100000"/>
              </a:lnSpc>
              <a:spcBef>
                <a:spcPts val="624"/>
              </a:spcBef>
            </a:pPr>
            <a:r>
              <a:rPr lang="it-IT" sz="1000" b="1" strike="noStrike" spc="-1" dirty="0">
                <a:solidFill>
                  <a:srgbClr val="000000"/>
                </a:solidFill>
                <a:latin typeface="Verdana"/>
                <a:ea typeface="Microsoft YaHei"/>
              </a:rPr>
              <a:t>TOTALE MIRANDOLA</a:t>
            </a:r>
            <a:endParaRPr lang="it-IT" sz="1000" b="0" strike="noStrike" spc="-1" dirty="0">
              <a:latin typeface="Arial"/>
            </a:endParaRPr>
          </a:p>
          <a:p>
            <a:pPr>
              <a:lnSpc>
                <a:spcPct val="100000"/>
              </a:lnSpc>
              <a:spcBef>
                <a:spcPts val="624"/>
              </a:spcBef>
            </a:pPr>
            <a:r>
              <a:rPr lang="it-IT" sz="1000" b="1" strike="noStrike" spc="-1" dirty="0">
                <a:solidFill>
                  <a:srgbClr val="000000"/>
                </a:solidFill>
                <a:latin typeface="Verdana"/>
                <a:ea typeface="Microsoft YaHei"/>
              </a:rPr>
              <a:t>Al.  4.159 Cl. 188 </a:t>
            </a:r>
            <a:endParaRPr lang="it-IT" sz="1000" b="0" strike="noStrike" spc="-1" dirty="0">
              <a:latin typeface="Arial"/>
            </a:endParaRPr>
          </a:p>
        </p:txBody>
      </p:sp>
      <p:sp>
        <p:nvSpPr>
          <p:cNvPr id="367" name="CustomShape 13"/>
          <p:cNvSpPr/>
          <p:nvPr/>
        </p:nvSpPr>
        <p:spPr>
          <a:xfrm>
            <a:off x="6704773" y="1910576"/>
            <a:ext cx="2746395" cy="710067"/>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993300"/>
            </a:solidFill>
            <a:miter/>
          </a:ln>
        </p:spPr>
        <p:style>
          <a:lnRef idx="0">
            <a:scrgbClr r="0" g="0" b="0"/>
          </a:lnRef>
          <a:fillRef idx="0">
            <a:scrgbClr r="0" g="0" b="0"/>
          </a:fillRef>
          <a:effectRef idx="0">
            <a:scrgbClr r="0" g="0" b="0"/>
          </a:effectRef>
          <a:fontRef idx="minor"/>
        </p:style>
        <p:txBody>
          <a:bodyPr wrap="square" lIns="90000" tIns="46800" rIns="90000" bIns="46800" anchor="t">
            <a:spAutoFit/>
          </a:bodyPr>
          <a:lstStyle/>
          <a:p>
            <a:pPr>
              <a:lnSpc>
                <a:spcPct val="100000"/>
              </a:lnSpc>
              <a:spcBef>
                <a:spcPts val="624"/>
              </a:spcBef>
            </a:pPr>
            <a:r>
              <a:rPr lang="it-IT" sz="1000" b="0" strike="noStrike" spc="-1" dirty="0">
                <a:solidFill>
                  <a:srgbClr val="000000"/>
                </a:solidFill>
                <a:latin typeface="Verdana"/>
                <a:ea typeface="Microsoft YaHei"/>
              </a:rPr>
              <a:t>IIS Spallanzani Tot. Al. 723 Tot. Cl. </a:t>
            </a:r>
            <a:r>
              <a:rPr lang="it-IT" sz="1000" spc="-1" dirty="0">
                <a:solidFill>
                  <a:srgbClr val="000000"/>
                </a:solidFill>
                <a:latin typeface="Verdana"/>
                <a:ea typeface="Microsoft YaHei"/>
              </a:rPr>
              <a:t>33</a:t>
            </a:r>
            <a:r>
              <a:rPr lang="it-IT" sz="1000" b="1" strike="noStrike" spc="-1" dirty="0">
                <a:solidFill>
                  <a:srgbClr val="000000"/>
                </a:solidFill>
                <a:latin typeface="Verdana"/>
                <a:ea typeface="Microsoft YaHei"/>
              </a:rPr>
              <a:t> </a:t>
            </a:r>
            <a:endParaRPr lang="it-IT" sz="1000" b="0" strike="noStrike" spc="-1" dirty="0">
              <a:latin typeface="Arial"/>
            </a:endParaRPr>
          </a:p>
          <a:p>
            <a:pPr>
              <a:lnSpc>
                <a:spcPct val="100000"/>
              </a:lnSpc>
              <a:spcBef>
                <a:spcPts val="624"/>
              </a:spcBef>
            </a:pPr>
            <a:r>
              <a:rPr lang="it-IT" sz="1000" b="1" strike="noStrike" spc="-1" dirty="0">
                <a:solidFill>
                  <a:srgbClr val="000000"/>
                </a:solidFill>
                <a:latin typeface="Verdana"/>
                <a:ea typeface="Microsoft YaHei"/>
              </a:rPr>
              <a:t>TOTALE CASTELFRANCO E.</a:t>
            </a:r>
            <a:endParaRPr lang="it-IT" sz="1000" b="0" strike="noStrike" spc="-1" dirty="0">
              <a:latin typeface="Arial"/>
            </a:endParaRPr>
          </a:p>
          <a:p>
            <a:pPr>
              <a:lnSpc>
                <a:spcPct val="100000"/>
              </a:lnSpc>
              <a:spcBef>
                <a:spcPts val="624"/>
              </a:spcBef>
            </a:pPr>
            <a:r>
              <a:rPr lang="it-IT" sz="1000" b="1" strike="noStrike" spc="-1" dirty="0">
                <a:solidFill>
                  <a:srgbClr val="000000"/>
                </a:solidFill>
                <a:latin typeface="Verdana"/>
                <a:ea typeface="Microsoft YaHei"/>
              </a:rPr>
              <a:t> Al. 723	Cl. 33</a:t>
            </a:r>
            <a:endParaRPr lang="it-IT" sz="1000" b="0" strike="noStrike" spc="-1" dirty="0">
              <a:latin typeface="Arial"/>
            </a:endParaRPr>
          </a:p>
        </p:txBody>
      </p:sp>
      <p:sp>
        <p:nvSpPr>
          <p:cNvPr id="368" name="CustomShape 14"/>
          <p:cNvSpPr/>
          <p:nvPr/>
        </p:nvSpPr>
        <p:spPr>
          <a:xfrm>
            <a:off x="6152765" y="3440855"/>
            <a:ext cx="3673648" cy="1402564"/>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FF99CC"/>
            </a:solidFill>
            <a:miter/>
          </a:ln>
        </p:spPr>
        <p:style>
          <a:lnRef idx="0">
            <a:scrgbClr r="0" g="0" b="0"/>
          </a:lnRef>
          <a:fillRef idx="0">
            <a:scrgbClr r="0" g="0" b="0"/>
          </a:fillRef>
          <a:effectRef idx="0">
            <a:scrgbClr r="0" g="0" b="0"/>
          </a:effectRef>
          <a:fontRef idx="minor"/>
        </p:style>
        <p:txBody>
          <a:bodyPr wrap="square" lIns="90000" tIns="46800" rIns="90000" bIns="46800" anchor="t">
            <a:spAutoFit/>
          </a:bodyPr>
          <a:lstStyle/>
          <a:p>
            <a:pPr>
              <a:lnSpc>
                <a:spcPct val="100000"/>
              </a:lnSpc>
              <a:spcBef>
                <a:spcPts val="624"/>
              </a:spcBef>
            </a:pPr>
            <a:r>
              <a:rPr lang="it-IT" sz="1000" b="0" strike="noStrike" spc="-1" dirty="0">
                <a:solidFill>
                  <a:srgbClr val="000000"/>
                </a:solidFill>
                <a:latin typeface="Verdana"/>
                <a:ea typeface="Microsoft YaHei"/>
              </a:rPr>
              <a:t>IIS Paradisi Tot. Al. 1.588 Tot. Cl. 70</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IIS Levi Tot. Al. 1.427 Tot. Cl. </a:t>
            </a:r>
            <a:r>
              <a:rPr lang="it-IT" sz="1000" spc="-1" dirty="0">
                <a:solidFill>
                  <a:srgbClr val="000000"/>
                </a:solidFill>
                <a:latin typeface="Verdana"/>
                <a:ea typeface="Microsoft YaHei"/>
              </a:rPr>
              <a:t>60</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IIS Spallanzani Vignola Tot. Al. 158 Tot. Cl. 7</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IIS Spallanzani Monteombraro Tot. Al. 168 Tot. Cl. 8</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 </a:t>
            </a:r>
            <a:r>
              <a:rPr lang="it-IT" sz="1000" b="1" strike="noStrike" spc="-1" dirty="0">
                <a:solidFill>
                  <a:srgbClr val="000000"/>
                </a:solidFill>
                <a:latin typeface="Verdana"/>
                <a:ea typeface="Microsoft YaHei"/>
              </a:rPr>
              <a:t>TOTALE VIGNOLA  Al. 3.341   Cl. 145</a:t>
            </a:r>
            <a:endParaRPr lang="it-IT" sz="1000" b="0" strike="noStrike" spc="-1" dirty="0">
              <a:latin typeface="Arial"/>
            </a:endParaRPr>
          </a:p>
          <a:p>
            <a:pPr>
              <a:lnSpc>
                <a:spcPct val="100000"/>
              </a:lnSpc>
              <a:spcBef>
                <a:spcPts val="624"/>
              </a:spcBef>
            </a:pPr>
            <a:endParaRPr lang="it-IT" sz="1000" b="0" strike="noStrike" spc="-1" dirty="0">
              <a:latin typeface="Arial"/>
            </a:endParaRPr>
          </a:p>
        </p:txBody>
      </p:sp>
      <p:sp>
        <p:nvSpPr>
          <p:cNvPr id="369" name="CustomShape 15"/>
          <p:cNvSpPr/>
          <p:nvPr/>
        </p:nvSpPr>
        <p:spPr>
          <a:xfrm>
            <a:off x="5720039" y="5434920"/>
            <a:ext cx="2586167" cy="940900"/>
          </a:xfrm>
          <a:custGeom>
            <a:avLst/>
            <a:gdLst/>
            <a:ahLst/>
            <a:cxnLst/>
            <a:rect l="l" t="t" r="r" b="b"/>
            <a:pathLst>
              <a:path w="21600" h="21600">
                <a:moveTo>
                  <a:pt x="0" y="0"/>
                </a:moveTo>
                <a:lnTo>
                  <a:pt x="21600" y="0"/>
                </a:lnTo>
                <a:lnTo>
                  <a:pt x="21600" y="21600"/>
                </a:lnTo>
                <a:lnTo>
                  <a:pt x="0" y="21600"/>
                </a:lnTo>
                <a:lnTo>
                  <a:pt x="0" y="0"/>
                </a:lnTo>
                <a:close/>
              </a:path>
            </a:pathLst>
          </a:custGeom>
          <a:noFill/>
          <a:ln w="9360">
            <a:solidFill>
              <a:srgbClr val="800080"/>
            </a:solidFill>
            <a:miter/>
          </a:ln>
        </p:spPr>
        <p:style>
          <a:lnRef idx="0">
            <a:scrgbClr r="0" g="0" b="0"/>
          </a:lnRef>
          <a:fillRef idx="0">
            <a:scrgbClr r="0" g="0" b="0"/>
          </a:fillRef>
          <a:effectRef idx="0">
            <a:scrgbClr r="0" g="0" b="0"/>
          </a:effectRef>
          <a:fontRef idx="minor"/>
        </p:style>
        <p:txBody>
          <a:bodyPr wrap="square" lIns="90000" tIns="46800" rIns="90000" bIns="46800" anchor="t">
            <a:spAutoFit/>
          </a:bodyPr>
          <a:lstStyle/>
          <a:p>
            <a:pPr>
              <a:lnSpc>
                <a:spcPct val="100000"/>
              </a:lnSpc>
              <a:spcBef>
                <a:spcPts val="624"/>
              </a:spcBef>
            </a:pPr>
            <a:r>
              <a:rPr lang="it-IT" sz="1000" b="0" strike="noStrike" spc="-1" dirty="0">
                <a:solidFill>
                  <a:srgbClr val="000000"/>
                </a:solidFill>
                <a:latin typeface="Verdana"/>
                <a:ea typeface="Microsoft YaHei"/>
              </a:rPr>
              <a:t>IIS Marconi Tot. Al. </a:t>
            </a:r>
            <a:r>
              <a:rPr lang="it-IT" sz="1000" spc="-1" dirty="0">
                <a:solidFill>
                  <a:srgbClr val="000000"/>
                </a:solidFill>
                <a:latin typeface="Verdana"/>
                <a:ea typeface="Microsoft YaHei"/>
              </a:rPr>
              <a:t>482</a:t>
            </a:r>
            <a:r>
              <a:rPr lang="it-IT" sz="1000" b="0" strike="noStrike" spc="-1" dirty="0">
                <a:solidFill>
                  <a:srgbClr val="000000"/>
                </a:solidFill>
                <a:latin typeface="Verdana"/>
                <a:ea typeface="Microsoft YaHei"/>
              </a:rPr>
              <a:t> Tot. Cl. 24</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IIS Cavazzi Tot. Al. 958 Tot. Cl. 44</a:t>
            </a:r>
            <a:endParaRPr lang="it-IT" sz="1000" b="0" strike="noStrike" spc="-1" dirty="0">
              <a:latin typeface="Arial"/>
            </a:endParaRPr>
          </a:p>
          <a:p>
            <a:pPr>
              <a:lnSpc>
                <a:spcPct val="100000"/>
              </a:lnSpc>
              <a:spcBef>
                <a:spcPts val="624"/>
              </a:spcBef>
            </a:pPr>
            <a:r>
              <a:rPr lang="it-IT" sz="1000" b="0" strike="noStrike" spc="-1" dirty="0">
                <a:solidFill>
                  <a:srgbClr val="000000"/>
                </a:solidFill>
                <a:latin typeface="Verdana"/>
                <a:ea typeface="Microsoft YaHei"/>
              </a:rPr>
              <a:t>Sede Pievepelago Tot. Al. 121 C. 9</a:t>
            </a:r>
            <a:endParaRPr lang="it-IT" sz="1000" b="0" strike="noStrike" spc="-1" dirty="0">
              <a:latin typeface="Arial"/>
            </a:endParaRPr>
          </a:p>
          <a:p>
            <a:pPr>
              <a:lnSpc>
                <a:spcPct val="100000"/>
              </a:lnSpc>
              <a:spcBef>
                <a:spcPts val="624"/>
              </a:spcBef>
            </a:pPr>
            <a:r>
              <a:rPr lang="it-IT" sz="1000" b="1" strike="noStrike" spc="-1" dirty="0">
                <a:solidFill>
                  <a:srgbClr val="000000"/>
                </a:solidFill>
                <a:latin typeface="Verdana"/>
                <a:ea typeface="Microsoft YaHei"/>
              </a:rPr>
              <a:t>TOTALE PAVULLO Al. 1.561 Cl. 77</a:t>
            </a:r>
            <a:endParaRPr lang="it-IT" sz="1000" b="0" strike="noStrike" spc="-1" dirty="0">
              <a:latin typeface="Arial"/>
            </a:endParaRPr>
          </a:p>
        </p:txBody>
      </p:sp>
      <p:sp>
        <p:nvSpPr>
          <p:cNvPr id="370" name="CustomShape 16"/>
          <p:cNvSpPr/>
          <p:nvPr/>
        </p:nvSpPr>
        <p:spPr>
          <a:xfrm>
            <a:off x="795960" y="6984000"/>
            <a:ext cx="9425520" cy="402291"/>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t">
            <a:spAutoFit/>
          </a:bodyPr>
          <a:lstStyle/>
          <a:p>
            <a:pPr lvl="0">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r>
              <a:rPr lang="it-IT" sz="1000" i="1" spc="-1" dirty="0">
                <a:solidFill>
                  <a:srgbClr val="000000"/>
                </a:solidFill>
                <a:latin typeface="Verdana"/>
              </a:rPr>
              <a:t>                                                           Elaborazioni Ufficio Statistica e Ufficio Istruzione </a:t>
            </a:r>
          </a:p>
          <a:p>
            <a:pPr lvl="0">
              <a:tabLst>
                <a:tab pos="0" algn="l"/>
                <a:tab pos="449280" algn="l"/>
                <a:tab pos="898560" algn="l"/>
                <a:tab pos="1347840" algn="l"/>
                <a:tab pos="1797120" algn="l"/>
                <a:tab pos="2246400" algn="l"/>
                <a:tab pos="2695680" algn="l"/>
                <a:tab pos="3144960" algn="l"/>
                <a:tab pos="3594240" algn="l"/>
                <a:tab pos="4043520" algn="l"/>
                <a:tab pos="4492800" algn="l"/>
                <a:tab pos="4941720" algn="l"/>
                <a:tab pos="5391000" algn="l"/>
                <a:tab pos="5840280" algn="l"/>
                <a:tab pos="6289560" algn="l"/>
                <a:tab pos="6738840" algn="l"/>
                <a:tab pos="7188120" algn="l"/>
                <a:tab pos="7637400" algn="l"/>
                <a:tab pos="8086680" algn="l"/>
                <a:tab pos="8535960" algn="l"/>
                <a:tab pos="8985240" algn="l"/>
              </a:tabLst>
            </a:pPr>
            <a:r>
              <a:rPr lang="it-IT" sz="1000" i="1" spc="-1" dirty="0">
                <a:solidFill>
                  <a:srgbClr val="000000"/>
                </a:solidFill>
                <a:latin typeface="Verdana"/>
              </a:rPr>
              <a:t>                                                           Prov. Modena – Fonte: dati USR </a:t>
            </a:r>
            <a:endParaRPr lang="it-IT" sz="1000" spc="-1" dirty="0">
              <a:solidFill>
                <a:prstClr val="black"/>
              </a:solidFill>
            </a:endParaRPr>
          </a:p>
        </p:txBody>
      </p:sp>
    </p:spTree>
    <p:extLst>
      <p:ext uri="{BB962C8B-B14F-4D97-AF65-F5344CB8AC3E}">
        <p14:creationId xmlns:p14="http://schemas.microsoft.com/office/powerpoint/2010/main" val="1922453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CustomShape 1"/>
          <p:cNvSpPr/>
          <p:nvPr/>
        </p:nvSpPr>
        <p:spPr>
          <a:xfrm>
            <a:off x="712440" y="2939760"/>
            <a:ext cx="9596520" cy="12564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a:lnSpc>
                <a:spcPct val="150000"/>
              </a:lnSpc>
            </a:pPr>
            <a:endParaRPr lang="it-IT" sz="1979" b="0" strike="noStrike" spc="-1" dirty="0">
              <a:latin typeface="Arial"/>
            </a:endParaRPr>
          </a:p>
        </p:txBody>
      </p:sp>
      <p:pic>
        <p:nvPicPr>
          <p:cNvPr id="273" name="Immagine 272"/>
          <p:cNvPicPr/>
          <p:nvPr/>
        </p:nvPicPr>
        <p:blipFill>
          <a:blip r:embed="rId3"/>
          <a:stretch/>
        </p:blipFill>
        <p:spPr>
          <a:xfrm>
            <a:off x="4543920" y="419760"/>
            <a:ext cx="1971360" cy="1004400"/>
          </a:xfrm>
          <a:prstGeom prst="rect">
            <a:avLst/>
          </a:prstGeom>
          <a:ln w="0">
            <a:noFill/>
          </a:ln>
        </p:spPr>
      </p:pic>
      <p:sp>
        <p:nvSpPr>
          <p:cNvPr id="3" name="CasellaDiTesto 2">
            <a:extLst>
              <a:ext uri="{FF2B5EF4-FFF2-40B4-BE49-F238E27FC236}">
                <a16:creationId xmlns:a16="http://schemas.microsoft.com/office/drawing/2014/main" id="{645BC6A5-043D-96FC-5D8B-1A0A8580EAFC}"/>
              </a:ext>
            </a:extLst>
          </p:cNvPr>
          <p:cNvSpPr txBox="1"/>
          <p:nvPr/>
        </p:nvSpPr>
        <p:spPr>
          <a:xfrm>
            <a:off x="522513" y="2347019"/>
            <a:ext cx="8832501" cy="3139321"/>
          </a:xfrm>
          <a:prstGeom prst="rect">
            <a:avLst/>
          </a:prstGeom>
          <a:noFill/>
        </p:spPr>
        <p:txBody>
          <a:bodyPr wrap="square">
            <a:spAutoFit/>
          </a:bodyPr>
          <a:lstStyle/>
          <a:p>
            <a:pPr algn="l"/>
            <a:r>
              <a:rPr lang="it-IT" sz="1800" b="0" i="0" u="none" strike="noStrike" baseline="0" dirty="0">
                <a:latin typeface="Tahoma" panose="020B0604030504040204" pitchFamily="34" charset="0"/>
              </a:rPr>
              <a:t>Il dimensionamento della rete scolastica e la programmazione dell’offerta di istruzione costituiscono un</a:t>
            </a:r>
          </a:p>
          <a:p>
            <a:pPr algn="l"/>
            <a:r>
              <a:rPr lang="it-IT" sz="1800" b="0" i="0" u="none" strike="noStrike" baseline="0" dirty="0">
                <a:latin typeface="Tahoma" panose="020B0604030504040204" pitchFamily="34" charset="0"/>
              </a:rPr>
              <a:t>processo complesso, al quale partecipano svariati soggetti: </a:t>
            </a:r>
          </a:p>
          <a:p>
            <a:r>
              <a:rPr lang="it-IT" dirty="0">
                <a:latin typeface="Tahoma" panose="020B0604030504040204" pitchFamily="34" charset="0"/>
              </a:rPr>
              <a:t>Regione, </a:t>
            </a:r>
          </a:p>
          <a:p>
            <a:r>
              <a:rPr lang="it-IT" dirty="0">
                <a:latin typeface="Tahoma" panose="020B0604030504040204" pitchFamily="34" charset="0"/>
              </a:rPr>
              <a:t>Comuni, </a:t>
            </a:r>
          </a:p>
          <a:p>
            <a:r>
              <a:rPr lang="it-IT" dirty="0">
                <a:latin typeface="Tahoma" panose="020B0604030504040204" pitchFamily="34" charset="0"/>
              </a:rPr>
              <a:t>Province/Citta Metropolitana, </a:t>
            </a:r>
          </a:p>
          <a:p>
            <a:r>
              <a:rPr lang="it-IT" dirty="0">
                <a:latin typeface="Tahoma" panose="020B0604030504040204" pitchFamily="34" charset="0"/>
              </a:rPr>
              <a:t>Ufficio Scolastico Regionale e Uffici Scolastici territoriali, </a:t>
            </a:r>
          </a:p>
          <a:p>
            <a:r>
              <a:rPr lang="it-IT" dirty="0">
                <a:latin typeface="Tahoma" panose="020B0604030504040204" pitchFamily="34" charset="0"/>
              </a:rPr>
              <a:t>istituzioni scolastiche autonome.</a:t>
            </a:r>
          </a:p>
          <a:p>
            <a:endParaRPr lang="it-IT" dirty="0">
              <a:latin typeface="Tahoma" panose="020B0604030504040204" pitchFamily="34" charset="0"/>
            </a:endParaRPr>
          </a:p>
          <a:p>
            <a:r>
              <a:rPr lang="it-IT" dirty="0">
                <a:latin typeface="Tahoma" panose="020B0604030504040204" pitchFamily="34" charset="0"/>
              </a:rPr>
              <a:t>A questi soggetti si aggiungono le </a:t>
            </a:r>
            <a:r>
              <a:rPr lang="it-IT" sz="1800" b="0" i="0" u="none" strike="noStrike" baseline="0" dirty="0">
                <a:latin typeface="Tahoma" panose="020B0604030504040204" pitchFamily="34" charset="0"/>
              </a:rPr>
              <a:t>Organizzazioni Sindacali e di categoria ogni altro soggetto interessato (Camere di Commercio, Università, ect.)</a:t>
            </a:r>
            <a:endParaRPr lang="it-IT" dirty="0"/>
          </a:p>
        </p:txBody>
      </p:sp>
    </p:spTree>
    <p:extLst>
      <p:ext uri="{BB962C8B-B14F-4D97-AF65-F5344CB8AC3E}">
        <p14:creationId xmlns:p14="http://schemas.microsoft.com/office/powerpoint/2010/main" val="1796356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 name="CustomShape 1"/>
          <p:cNvSpPr/>
          <p:nvPr/>
        </p:nvSpPr>
        <p:spPr>
          <a:xfrm>
            <a:off x="712440" y="2939760"/>
            <a:ext cx="9596520" cy="1256400"/>
          </a:xfrm>
          <a:custGeom>
            <a:avLst/>
            <a:gdLst/>
            <a:ahLst/>
            <a:cxnLst/>
            <a:rect l="l" t="t" r="r" b="b"/>
            <a:pathLst>
              <a:path w="21600" h="21600">
                <a:moveTo>
                  <a:pt x="0" y="0"/>
                </a:moveTo>
                <a:lnTo>
                  <a:pt x="21600" y="0"/>
                </a:lnTo>
                <a:lnTo>
                  <a:pt x="21600" y="21600"/>
                </a:lnTo>
                <a:lnTo>
                  <a:pt x="0" y="21600"/>
                </a:lnTo>
                <a:lnTo>
                  <a:pt x="0" y="0"/>
                </a:lnTo>
                <a:close/>
              </a:path>
            </a:pathLst>
          </a:custGeom>
          <a:noFill/>
          <a:ln w="0">
            <a:noFill/>
          </a:ln>
        </p:spPr>
        <p:style>
          <a:lnRef idx="0">
            <a:scrgbClr r="0" g="0" b="0"/>
          </a:lnRef>
          <a:fillRef idx="0">
            <a:scrgbClr r="0" g="0" b="0"/>
          </a:fillRef>
          <a:effectRef idx="0">
            <a:scrgbClr r="0" g="0" b="0"/>
          </a:effectRef>
          <a:fontRef idx="minor"/>
        </p:style>
        <p:txBody>
          <a:bodyPr lIns="90000" tIns="46800" rIns="90000" bIns="46800" anchor="ctr">
            <a:noAutofit/>
          </a:bodyPr>
          <a:lstStyle/>
          <a:p>
            <a:pPr algn="ctr">
              <a:lnSpc>
                <a:spcPct val="150000"/>
              </a:lnSpc>
            </a:pPr>
            <a:endParaRPr lang="it-IT" sz="1979" b="0" strike="noStrike" spc="-1" dirty="0">
              <a:latin typeface="Arial"/>
            </a:endParaRPr>
          </a:p>
        </p:txBody>
      </p:sp>
      <p:pic>
        <p:nvPicPr>
          <p:cNvPr id="273" name="Immagine 272"/>
          <p:cNvPicPr/>
          <p:nvPr/>
        </p:nvPicPr>
        <p:blipFill>
          <a:blip r:embed="rId3"/>
          <a:stretch/>
        </p:blipFill>
        <p:spPr>
          <a:xfrm>
            <a:off x="4543920" y="419760"/>
            <a:ext cx="1971360" cy="1004400"/>
          </a:xfrm>
          <a:prstGeom prst="rect">
            <a:avLst/>
          </a:prstGeom>
          <a:ln w="0">
            <a:noFill/>
          </a:ln>
        </p:spPr>
      </p:pic>
      <p:sp>
        <p:nvSpPr>
          <p:cNvPr id="3" name="CasellaDiTesto 2">
            <a:extLst>
              <a:ext uri="{FF2B5EF4-FFF2-40B4-BE49-F238E27FC236}">
                <a16:creationId xmlns:a16="http://schemas.microsoft.com/office/drawing/2014/main" id="{BFDFE18D-0E14-29E9-6FBC-0BD754564550}"/>
              </a:ext>
            </a:extLst>
          </p:cNvPr>
          <p:cNvSpPr txBox="1"/>
          <p:nvPr/>
        </p:nvSpPr>
        <p:spPr>
          <a:xfrm>
            <a:off x="1061884" y="1518346"/>
            <a:ext cx="6953864" cy="5078313"/>
          </a:xfrm>
          <a:prstGeom prst="rect">
            <a:avLst/>
          </a:prstGeom>
          <a:noFill/>
        </p:spPr>
        <p:txBody>
          <a:bodyPr wrap="square">
            <a:spAutoFit/>
          </a:bodyPr>
          <a:lstStyle/>
          <a:p>
            <a:endParaRPr lang="it-IT" dirty="0"/>
          </a:p>
          <a:p>
            <a:endParaRPr lang="it-IT" dirty="0"/>
          </a:p>
          <a:p>
            <a:r>
              <a:rPr lang="it-IT" dirty="0"/>
              <a:t>Obiettivi di un corretto dimensionamento: </a:t>
            </a:r>
          </a:p>
          <a:p>
            <a:endParaRPr lang="it-IT" dirty="0"/>
          </a:p>
          <a:p>
            <a:r>
              <a:rPr lang="it-IT" dirty="0"/>
              <a:t>favorire un'articolazione efficace ed efficiente delle istituzioni scolastiche e dei plessi nel territorio per evitare pendolarismo e dispersione </a:t>
            </a:r>
          </a:p>
          <a:p>
            <a:endParaRPr lang="it-IT" dirty="0"/>
          </a:p>
          <a:p>
            <a:r>
              <a:rPr lang="it-IT" dirty="0"/>
              <a:t>evitare situazioni che determinino la frammentarietà della rete e dell’offerta di istruzione </a:t>
            </a:r>
          </a:p>
          <a:p>
            <a:r>
              <a:rPr lang="it-IT" dirty="0"/>
              <a:t>tenendo conto delle </a:t>
            </a:r>
            <a:r>
              <a:rPr lang="it-IT" dirty="0">
                <a:latin typeface="Tahoma" panose="020B0604030504040204" pitchFamily="34" charset="0"/>
              </a:rPr>
              <a:t>dinamiche demografiche in atto (proiezioni previsioni popolazione residente per fasce d’età scolare)</a:t>
            </a:r>
          </a:p>
          <a:p>
            <a:endParaRPr lang="it-IT" dirty="0"/>
          </a:p>
          <a:p>
            <a:pPr algn="just"/>
            <a:r>
              <a:rPr lang="it-IT" dirty="0"/>
              <a:t>innalzare il livello qualitativo dell'offerta formativa, in rapporto alle risorse disponibili e alla vocazione del territorio, per migliorare le competenze degli studenti in un mercato del lavoro in continua evoluzione e per favorire le potenzialità di sviluppo di ciascun allievo e il successo formativo</a:t>
            </a:r>
          </a:p>
        </p:txBody>
      </p:sp>
    </p:spTree>
    <p:extLst>
      <p:ext uri="{BB962C8B-B14F-4D97-AF65-F5344CB8AC3E}">
        <p14:creationId xmlns:p14="http://schemas.microsoft.com/office/powerpoint/2010/main" val="2498337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PlaceHolder 1"/>
          <p:cNvSpPr>
            <a:spLocks noGrp="1"/>
          </p:cNvSpPr>
          <p:nvPr>
            <p:ph type="title"/>
          </p:nvPr>
        </p:nvSpPr>
        <p:spPr>
          <a:xfrm>
            <a:off x="801720" y="251640"/>
            <a:ext cx="9087120" cy="1295806"/>
          </a:xfrm>
          <a:prstGeom prst="rect">
            <a:avLst/>
          </a:prstGeom>
          <a:noFill/>
          <a:ln w="0">
            <a:noFill/>
          </a:ln>
        </p:spPr>
        <p:txBody>
          <a:bodyPr lIns="90000" tIns="46800" rIns="90000" bIns="46800" anchor="ctr">
            <a:noAutofit/>
          </a:bodyPr>
          <a:lstStyle/>
          <a:p>
            <a:pPr algn="ctr">
              <a:lnSpc>
                <a:spcPct val="150000"/>
              </a:lnSpc>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Lst>
            </a:pPr>
            <a:r>
              <a:rPr lang="it-IT" sz="2400" b="1" strike="noStrike" spc="-1" dirty="0">
                <a:latin typeface="Verdana"/>
              </a:rPr>
              <a:t>COMPETENZE ENTI LOCALI</a:t>
            </a:r>
            <a:endParaRPr lang="it-IT" sz="2400" b="0" strike="noStrike" spc="-1" dirty="0">
              <a:latin typeface="Arial"/>
            </a:endParaRPr>
          </a:p>
        </p:txBody>
      </p:sp>
      <p:sp>
        <p:nvSpPr>
          <p:cNvPr id="275" name="PlaceHolder 2"/>
          <p:cNvSpPr>
            <a:spLocks noGrp="1"/>
          </p:cNvSpPr>
          <p:nvPr>
            <p:ph/>
          </p:nvPr>
        </p:nvSpPr>
        <p:spPr>
          <a:xfrm>
            <a:off x="720000" y="1068480"/>
            <a:ext cx="9087120" cy="5626800"/>
          </a:xfrm>
          <a:prstGeom prst="rect">
            <a:avLst/>
          </a:prstGeom>
          <a:noFill/>
          <a:ln w="0">
            <a:noFill/>
          </a:ln>
        </p:spPr>
        <p:txBody>
          <a:bodyPr lIns="90000" tIns="46800" rIns="90000" bIns="46800" anchor="t">
            <a:normAutofit fontScale="92500" lnSpcReduction="10000"/>
          </a:bodyPr>
          <a:lstStyle/>
          <a:p>
            <a:pPr marL="600120" indent="-600120">
              <a:lnSpc>
                <a:spcPct val="90000"/>
              </a:lnSpc>
              <a:spcBef>
                <a:spcPts val="700"/>
              </a:spcBef>
              <a:buClr>
                <a:srgbClr val="000000"/>
              </a:buClr>
              <a:buFont typeface="Times New Roman"/>
              <a:buChar char="•"/>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endParaRPr lang="it-IT" sz="2800" b="0" strike="noStrike" spc="-1" dirty="0">
              <a:latin typeface="Arial"/>
            </a:endParaRPr>
          </a:p>
          <a:p>
            <a:pPr marL="600120" indent="-600120">
              <a:lnSpc>
                <a:spcPct val="90000"/>
              </a:lnSpc>
              <a:spcBef>
                <a:spcPts val="700"/>
              </a:spcBef>
              <a:buClr>
                <a:srgbClr val="000000"/>
              </a:buClr>
              <a:buFont typeface="Times New Roman"/>
              <a:buChar char="•"/>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endParaRPr lang="it-IT" sz="2800" b="0" strike="noStrike" spc="-1" dirty="0">
              <a:latin typeface="Arial"/>
            </a:endParaRPr>
          </a:p>
          <a:p>
            <a:pPr marL="600120" indent="-600120">
              <a:lnSpc>
                <a:spcPct val="90000"/>
              </a:lnSpc>
              <a:spcBef>
                <a:spcPts val="700"/>
              </a:spcBef>
              <a:buClr>
                <a:srgbClr val="000000"/>
              </a:buClr>
              <a:buFont typeface="Times New Roman"/>
              <a:buChar char="•"/>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r>
              <a:rPr lang="it-IT" sz="2800" b="0" strike="noStrike" spc="-1" dirty="0">
                <a:latin typeface="Arial"/>
              </a:rPr>
              <a:t>D.Lgs. n.112/1998</a:t>
            </a:r>
            <a:r>
              <a:rPr lang="it-IT" sz="1900" b="0" strike="noStrike" spc="-1" dirty="0">
                <a:latin typeface="Arial"/>
              </a:rPr>
              <a:t>: </a:t>
            </a:r>
          </a:p>
          <a:p>
            <a:pPr marL="600120" indent="-600120">
              <a:lnSpc>
                <a:spcPct val="90000"/>
              </a:lnSpc>
              <a:spcBef>
                <a:spcPts val="700"/>
              </a:spcBef>
              <a:buClr>
                <a:srgbClr val="000000"/>
              </a:buClr>
              <a:buFont typeface="Times New Roman"/>
              <a:buChar char="•"/>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r>
              <a:rPr lang="it-IT" sz="1800" b="0" strike="noStrike" spc="-1" dirty="0">
                <a:latin typeface="Arial"/>
              </a:rPr>
              <a:t>attribuisce alle Province e ai Comuni, a seguito di indirizzi regionali, i compiti e le funzioni relative a «istituzione, aggregazione, fusione e soppressione di scuole in attuazione degli strumenti di programmazione»</a:t>
            </a:r>
          </a:p>
          <a:p>
            <a:pPr marL="0" indent="0">
              <a:lnSpc>
                <a:spcPct val="90000"/>
              </a:lnSpc>
              <a:spcBef>
                <a:spcPts val="700"/>
              </a:spcBef>
              <a:buClr>
                <a:srgbClr val="000000"/>
              </a:buClr>
              <a:buNone/>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endParaRPr lang="it-IT" sz="1800" b="0" strike="noStrike" spc="-1" dirty="0">
              <a:latin typeface="Arial"/>
            </a:endParaRPr>
          </a:p>
          <a:p>
            <a:pPr marL="0" indent="0">
              <a:lnSpc>
                <a:spcPct val="90000"/>
              </a:lnSpc>
              <a:spcBef>
                <a:spcPts val="700"/>
              </a:spcBef>
              <a:buClr>
                <a:srgbClr val="000000"/>
              </a:buClr>
              <a:buNone/>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r>
              <a:rPr lang="it-IT" sz="1800" b="0" strike="noStrike" spc="-1" dirty="0">
                <a:latin typeface="Arial"/>
              </a:rPr>
              <a:t> 	</a:t>
            </a:r>
            <a:r>
              <a:rPr lang="it-IT" sz="1800" b="0" u="sng" strike="noStrike" spc="-1" dirty="0">
                <a:latin typeface="Arial"/>
              </a:rPr>
              <a:t>Inoltre, per le PROVINCE: </a:t>
            </a:r>
          </a:p>
          <a:p>
            <a:pPr marL="600120" indent="-600120">
              <a:lnSpc>
                <a:spcPct val="90000"/>
              </a:lnSpc>
              <a:spcBef>
                <a:spcPts val="700"/>
              </a:spcBef>
              <a:buClr>
                <a:srgbClr val="000000"/>
              </a:buClr>
              <a:buFont typeface="Times New Roman"/>
              <a:buChar char="•"/>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r>
              <a:rPr lang="it-IT" sz="2800" b="0" strike="noStrike" spc="-1" dirty="0">
                <a:latin typeface="Arial"/>
              </a:rPr>
              <a:t>L. Delrio n. 56/2014: </a:t>
            </a:r>
          </a:p>
          <a:p>
            <a:pPr marL="600120" indent="-600120">
              <a:lnSpc>
                <a:spcPct val="90000"/>
              </a:lnSpc>
              <a:spcBef>
                <a:spcPts val="451"/>
              </a:spcBef>
              <a:buClr>
                <a:srgbClr val="000000"/>
              </a:buClr>
              <a:buFont typeface="Times New Roman"/>
              <a:buChar char="•"/>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r>
              <a:rPr lang="it-IT" sz="1800" b="0" strike="noStrike" spc="-1" dirty="0">
                <a:latin typeface="Arial"/>
              </a:rPr>
              <a:t>programmazione provinciale della rete scolastica, nel rispetto della programmazione regionale</a:t>
            </a:r>
          </a:p>
          <a:p>
            <a:pPr marL="600120" indent="-600120">
              <a:lnSpc>
                <a:spcPct val="90000"/>
              </a:lnSpc>
              <a:spcBef>
                <a:spcPts val="451"/>
              </a:spcBef>
              <a:buClr>
                <a:srgbClr val="000000"/>
              </a:buClr>
              <a:buFont typeface="Times New Roman"/>
              <a:buChar char="•"/>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r>
              <a:rPr lang="it-IT" sz="1800" b="0" strike="noStrike" spc="-1" dirty="0">
                <a:latin typeface="Arial"/>
              </a:rPr>
              <a:t>gestione dell’edilizia scolastica</a:t>
            </a:r>
          </a:p>
          <a:p>
            <a:pPr marL="600120" indent="-600120">
              <a:lnSpc>
                <a:spcPct val="90000"/>
              </a:lnSpc>
              <a:spcBef>
                <a:spcPts val="451"/>
              </a:spcBef>
              <a:buClr>
                <a:srgbClr val="000000"/>
              </a:buClr>
              <a:buFont typeface="Times New Roman"/>
              <a:buChar char="•"/>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endParaRPr lang="it-IT" sz="1800" b="0" strike="noStrike" spc="-1" dirty="0">
              <a:latin typeface="Arial"/>
            </a:endParaRPr>
          </a:p>
          <a:p>
            <a:pPr marL="600120" indent="-600120">
              <a:lnSpc>
                <a:spcPct val="90000"/>
              </a:lnSpc>
              <a:spcBef>
                <a:spcPts val="700"/>
              </a:spcBef>
              <a:buClr>
                <a:srgbClr val="000000"/>
              </a:buClr>
              <a:buFont typeface="Times New Roman"/>
              <a:buChar char="•"/>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r>
              <a:rPr lang="it-IT" sz="2800" b="0" strike="noStrike" spc="-1" dirty="0">
                <a:latin typeface="Arial"/>
              </a:rPr>
              <a:t>L.R. Emilia-Romagna n. 13/2015</a:t>
            </a:r>
          </a:p>
          <a:p>
            <a:pPr marL="600120" indent="-600120">
              <a:lnSpc>
                <a:spcPct val="90000"/>
              </a:lnSpc>
              <a:spcBef>
                <a:spcPts val="451"/>
              </a:spcBef>
              <a:buClr>
                <a:srgbClr val="000000"/>
              </a:buClr>
              <a:buFont typeface="Times New Roman"/>
              <a:buAutoNum type="arabicPeriod"/>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r>
              <a:rPr lang="it-IT" sz="1800" b="0" strike="noStrike" spc="-1" dirty="0">
                <a:latin typeface="Arial"/>
              </a:rPr>
              <a:t>programmazione della rete scolastica, nel rispetto della programmazione regionale, fatte salve le competenze dei Comuni;</a:t>
            </a:r>
          </a:p>
          <a:p>
            <a:pPr marL="600120" indent="-600120">
              <a:lnSpc>
                <a:spcPct val="90000"/>
              </a:lnSpc>
              <a:spcBef>
                <a:spcPts val="451"/>
              </a:spcBef>
              <a:buClr>
                <a:srgbClr val="000000"/>
              </a:buClr>
              <a:buFont typeface="Times New Roman"/>
              <a:buAutoNum type="arabicPeriod"/>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r>
              <a:rPr lang="it-IT" sz="1800" b="0" strike="noStrike" spc="-1" dirty="0">
                <a:latin typeface="Arial"/>
              </a:rPr>
              <a:t>programmazione dell’offerta formativa inerente all’istruzione, sulla base degli indirizzi della Regione fatte salve le competenze dei Comuni;</a:t>
            </a:r>
          </a:p>
          <a:p>
            <a:pPr marL="600120" indent="-600120">
              <a:lnSpc>
                <a:spcPct val="90000"/>
              </a:lnSpc>
              <a:spcBef>
                <a:spcPts val="451"/>
              </a:spcBef>
              <a:buClr>
                <a:srgbClr val="000000"/>
              </a:buClr>
              <a:buFont typeface="Times New Roman"/>
              <a:buAutoNum type="arabicPeriod"/>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r>
              <a:rPr lang="it-IT" sz="1800" b="0" strike="noStrike" spc="-1" dirty="0">
                <a:latin typeface="Arial"/>
              </a:rPr>
              <a:t>programmazione dell’edilizia scolastica, sulla base degli indirizzi della Regione.</a:t>
            </a:r>
          </a:p>
          <a:p>
            <a:pPr>
              <a:lnSpc>
                <a:spcPct val="90000"/>
              </a:lnSpc>
              <a:spcBef>
                <a:spcPts val="451"/>
              </a:spcBef>
              <a:tabLst>
                <a:tab pos="600120" algn="l"/>
                <a:tab pos="704880" algn="l"/>
                <a:tab pos="1154160" algn="l"/>
                <a:tab pos="1603440" algn="l"/>
                <a:tab pos="2052720" algn="l"/>
                <a:tab pos="2502000" algn="l"/>
                <a:tab pos="2951280" algn="l"/>
                <a:tab pos="3400560" algn="l"/>
                <a:tab pos="3849840" algn="l"/>
                <a:tab pos="4299120" algn="l"/>
                <a:tab pos="4748040" algn="l"/>
                <a:tab pos="5197320" algn="l"/>
                <a:tab pos="5646600" algn="l"/>
                <a:tab pos="6095880" algn="l"/>
                <a:tab pos="6545160" algn="l"/>
                <a:tab pos="6994440" algn="l"/>
                <a:tab pos="7443720" algn="l"/>
                <a:tab pos="7893000" algn="l"/>
                <a:tab pos="8342280" algn="l"/>
                <a:tab pos="8791560" algn="l"/>
                <a:tab pos="9240840" algn="l"/>
                <a:tab pos="9434520" algn="l"/>
                <a:tab pos="9883800" algn="l"/>
                <a:tab pos="10333080" algn="l"/>
                <a:tab pos="10782360" algn="l"/>
              </a:tabLst>
            </a:pPr>
            <a:endParaRPr lang="it-IT" sz="1800" b="0" strike="noStrike" spc="-1" dirty="0">
              <a:latin typeface="Arial"/>
            </a:endParaRPr>
          </a:p>
          <a:p>
            <a:pPr marL="608040" indent="-600120">
              <a:lnSpc>
                <a:spcPct val="90000"/>
              </a:lnSpc>
              <a:spcBef>
                <a:spcPts val="451"/>
              </a:spcBef>
              <a:tabLst>
                <a:tab pos="0" algn="l"/>
              </a:tabLst>
            </a:pPr>
            <a:endParaRPr lang="it-IT" sz="1800" b="0" strike="noStrike" spc="-1" dirty="0">
              <a:latin typeface="Arial"/>
            </a:endParaRPr>
          </a:p>
          <a:p>
            <a:pPr marL="608040" indent="-600120">
              <a:lnSpc>
                <a:spcPct val="90000"/>
              </a:lnSpc>
              <a:spcBef>
                <a:spcPts val="451"/>
              </a:spcBef>
              <a:tabLst>
                <a:tab pos="0" algn="l"/>
              </a:tabLst>
            </a:pPr>
            <a:endParaRPr lang="it-IT" sz="1800" b="0" strike="noStrike" spc="-1" dirty="0">
              <a:latin typeface="Arial"/>
            </a:endParaRPr>
          </a:p>
          <a:p>
            <a:pPr marL="608040" indent="-600120">
              <a:lnSpc>
                <a:spcPct val="90000"/>
              </a:lnSpc>
              <a:spcBef>
                <a:spcPts val="451"/>
              </a:spcBef>
              <a:tabLst>
                <a:tab pos="0" algn="l"/>
              </a:tabLst>
            </a:pPr>
            <a:endParaRPr lang="it-IT" sz="1800" b="0" strike="noStrike" spc="-1" dirty="0">
              <a:latin typeface="Arial"/>
            </a:endParaRPr>
          </a:p>
        </p:txBody>
      </p:sp>
      <p:pic>
        <p:nvPicPr>
          <p:cNvPr id="3" name="Immagine 2">
            <a:extLst>
              <a:ext uri="{FF2B5EF4-FFF2-40B4-BE49-F238E27FC236}">
                <a16:creationId xmlns:a16="http://schemas.microsoft.com/office/drawing/2014/main" id="{74961FF9-F4F1-FC83-3DEC-4760BF72F9B7}"/>
              </a:ext>
            </a:extLst>
          </p:cNvPr>
          <p:cNvPicPr/>
          <p:nvPr/>
        </p:nvPicPr>
        <p:blipFill>
          <a:blip r:embed="rId2"/>
          <a:stretch/>
        </p:blipFill>
        <p:spPr>
          <a:xfrm>
            <a:off x="403999" y="292070"/>
            <a:ext cx="1971360" cy="1004400"/>
          </a:xfrm>
          <a:prstGeom prst="rect">
            <a:avLst/>
          </a:prstGeom>
          <a:ln w="0">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39A353-3E74-3672-3578-914E20975291}"/>
              </a:ext>
            </a:extLst>
          </p:cNvPr>
          <p:cNvSpPr>
            <a:spLocks noGrp="1"/>
          </p:cNvSpPr>
          <p:nvPr>
            <p:ph type="title" idx="4294967295"/>
          </p:nvPr>
        </p:nvSpPr>
        <p:spPr>
          <a:xfrm>
            <a:off x="3426489" y="722790"/>
            <a:ext cx="5296272" cy="442820"/>
          </a:xfrm>
        </p:spPr>
        <p:txBody>
          <a:bodyPr/>
          <a:lstStyle/>
          <a:p>
            <a:pPr algn="ctr"/>
            <a:r>
              <a:rPr lang="it-IT" sz="2400" b="1" dirty="0">
                <a:effectLst/>
                <a:latin typeface="Calibri" panose="020F0502020204030204" pitchFamily="34" charset="0"/>
                <a:ea typeface="Calibri" panose="020F0502020204030204" pitchFamily="34" charset="0"/>
                <a:cs typeface="Times New Roman" panose="02020603050405020304" pitchFamily="18" charset="0"/>
              </a:rPr>
              <a:t>Primo dimensionamento della rete scolastica –</a:t>
            </a:r>
            <a:br>
              <a:rPr lang="it-IT" sz="2400" b="1" dirty="0">
                <a:effectLst/>
                <a:latin typeface="Calibri" panose="020F0502020204030204" pitchFamily="34" charset="0"/>
                <a:ea typeface="Calibri" panose="020F0502020204030204" pitchFamily="34" charset="0"/>
                <a:cs typeface="Times New Roman" panose="02020603050405020304" pitchFamily="18" charset="0"/>
              </a:rPr>
            </a:br>
            <a:r>
              <a:rPr lang="it-IT" sz="2400" b="1" dirty="0">
                <a:effectLst/>
                <a:latin typeface="Calibri" panose="020F0502020204030204" pitchFamily="34" charset="0"/>
                <a:ea typeface="Calibri" panose="020F0502020204030204" pitchFamily="34" charset="0"/>
                <a:cs typeface="Times New Roman" panose="02020603050405020304" pitchFamily="18" charset="0"/>
              </a:rPr>
              <a:t>DPR 233/1998 art</a:t>
            </a:r>
            <a:r>
              <a:rPr lang="it-IT" sz="2400" dirty="0"/>
              <a:t>. 1</a:t>
            </a:r>
          </a:p>
        </p:txBody>
      </p:sp>
      <p:sp>
        <p:nvSpPr>
          <p:cNvPr id="3" name="Sottotitolo 2">
            <a:extLst>
              <a:ext uri="{FF2B5EF4-FFF2-40B4-BE49-F238E27FC236}">
                <a16:creationId xmlns:a16="http://schemas.microsoft.com/office/drawing/2014/main" id="{2F7C6322-285D-293E-7655-2E46084F39AE}"/>
              </a:ext>
            </a:extLst>
          </p:cNvPr>
          <p:cNvSpPr>
            <a:spLocks noGrp="1"/>
          </p:cNvSpPr>
          <p:nvPr>
            <p:ph type="subTitle" idx="4294967295"/>
          </p:nvPr>
        </p:nvSpPr>
        <p:spPr>
          <a:xfrm>
            <a:off x="0" y="1768475"/>
            <a:ext cx="9621838" cy="4384675"/>
          </a:xfrm>
        </p:spPr>
        <p:txBody>
          <a:bodyPr/>
          <a:lstStyle/>
          <a:p>
            <a:pPr algn="l"/>
            <a:r>
              <a:rPr lang="it-IT" sz="2000" b="1" i="0" dirty="0">
                <a:solidFill>
                  <a:srgbClr val="19191A"/>
                </a:solidFill>
                <a:effectLst/>
                <a:latin typeface="Titillium Web"/>
              </a:rPr>
              <a:t> </a:t>
            </a:r>
            <a:r>
              <a:rPr lang="it-IT" sz="2000" b="0" i="0" dirty="0">
                <a:solidFill>
                  <a:srgbClr val="19191A"/>
                </a:solidFill>
                <a:effectLst/>
                <a:latin typeface="Titillium Web"/>
              </a:rPr>
              <a:t>Il raggiungimento delle dimensioni ottimali delle istituzioni scolastiche ha la finalità di garantire l'efficace esercizio dell'autonomia prevista dall'</a:t>
            </a:r>
            <a:r>
              <a:rPr lang="it-IT" sz="2000" b="0" i="0" u="sng" dirty="0">
                <a:solidFill>
                  <a:srgbClr val="0066CC"/>
                </a:solidFill>
                <a:effectLst/>
                <a:latin typeface="Titillium Web"/>
                <a:hlinkClick r:id="rId2"/>
              </a:rPr>
              <a:t>articolo 21 della legge 15 marzo 1997, n. 59</a:t>
            </a:r>
            <a:r>
              <a:rPr lang="it-IT" sz="2000" b="0" i="0" dirty="0">
                <a:solidFill>
                  <a:srgbClr val="19191A"/>
                </a:solidFill>
                <a:effectLst/>
                <a:latin typeface="Titillium Web"/>
              </a:rPr>
              <a:t>, di dare stabilità nel tempo alle stesse istituzioni e di offrire alle comunità locali una pluralità di scelte, articolate sul territorio, che agevolino l'esercizio del diritto all'istruzione.</a:t>
            </a:r>
            <a:br>
              <a:rPr lang="it-IT" sz="2000" b="0" i="0" dirty="0">
                <a:solidFill>
                  <a:srgbClr val="19191A"/>
                </a:solidFill>
                <a:effectLst/>
                <a:latin typeface="Titillium Web"/>
              </a:rPr>
            </a:br>
            <a:endParaRPr lang="it-IT" sz="2000" b="0" i="0" dirty="0">
              <a:solidFill>
                <a:srgbClr val="19191A"/>
              </a:solidFill>
              <a:effectLst/>
              <a:latin typeface="Titillium Web"/>
            </a:endParaRPr>
          </a:p>
          <a:p>
            <a:pPr algn="l"/>
            <a:r>
              <a:rPr lang="it-IT" sz="2000" b="1" i="0" dirty="0">
                <a:solidFill>
                  <a:srgbClr val="19191A"/>
                </a:solidFill>
                <a:effectLst/>
                <a:latin typeface="Titillium Web"/>
              </a:rPr>
              <a:t>2. </a:t>
            </a:r>
            <a:r>
              <a:rPr lang="it-IT" sz="2000" b="0" i="0" dirty="0">
                <a:solidFill>
                  <a:srgbClr val="19191A"/>
                </a:solidFill>
                <a:effectLst/>
                <a:latin typeface="Titillium Web"/>
              </a:rPr>
              <a:t>Il dimensionamento è altresì finalizzato al conseguimento degli obiettivi didatticopedagogici programmati, mediante l'inserimento dei giovani in una comunità educativa culturalmente adeguata e idonea a stimolarne le capacità di apprendimento e di socializzazione.</a:t>
            </a:r>
            <a:br>
              <a:rPr lang="it-IT" sz="2000" b="0" i="0" dirty="0">
                <a:solidFill>
                  <a:srgbClr val="19191A"/>
                </a:solidFill>
                <a:effectLst/>
                <a:latin typeface="Titillium Web"/>
              </a:rPr>
            </a:br>
            <a:endParaRPr lang="it-IT" sz="2000" b="0" i="0" dirty="0">
              <a:solidFill>
                <a:srgbClr val="19191A"/>
              </a:solidFill>
              <a:effectLst/>
              <a:latin typeface="Titillium Web"/>
            </a:endParaRPr>
          </a:p>
          <a:p>
            <a:pPr algn="l"/>
            <a:r>
              <a:rPr lang="it-IT" sz="2000" b="1" i="0" dirty="0">
                <a:solidFill>
                  <a:srgbClr val="19191A"/>
                </a:solidFill>
                <a:effectLst/>
                <a:latin typeface="Titillium Web"/>
              </a:rPr>
              <a:t>3. </a:t>
            </a:r>
            <a:r>
              <a:rPr lang="it-IT" sz="2000" b="0" i="0" dirty="0">
                <a:solidFill>
                  <a:srgbClr val="19191A"/>
                </a:solidFill>
                <a:effectLst/>
                <a:latin typeface="Titillium Web"/>
              </a:rPr>
              <a:t>Il raggiungimento delle dimensioni stabilite a norma del comma 1 ha l'ulteriore finalità di assicurare alle istituzioni scolastiche la necessaria capacità di confronto, interazione e negoziazione con gli enti locali, le istituzioni, le organizzazioni sociali e le associazioni operanti nell'ambito territoriale di pertinenza.</a:t>
            </a:r>
          </a:p>
          <a:p>
            <a:endParaRPr lang="it-IT" dirty="0"/>
          </a:p>
        </p:txBody>
      </p:sp>
      <p:pic>
        <p:nvPicPr>
          <p:cNvPr id="4" name="Immagine 3">
            <a:extLst>
              <a:ext uri="{FF2B5EF4-FFF2-40B4-BE49-F238E27FC236}">
                <a16:creationId xmlns:a16="http://schemas.microsoft.com/office/drawing/2014/main" id="{05BBBC96-121B-886E-C64F-7C33462F237F}"/>
              </a:ext>
            </a:extLst>
          </p:cNvPr>
          <p:cNvPicPr/>
          <p:nvPr/>
        </p:nvPicPr>
        <p:blipFill>
          <a:blip r:embed="rId3"/>
          <a:stretch/>
        </p:blipFill>
        <p:spPr>
          <a:xfrm>
            <a:off x="444192" y="349421"/>
            <a:ext cx="1971360" cy="1004400"/>
          </a:xfrm>
          <a:prstGeom prst="rect">
            <a:avLst/>
          </a:prstGeom>
          <a:ln w="0">
            <a:noFill/>
          </a:ln>
        </p:spPr>
      </p:pic>
    </p:spTree>
    <p:extLst>
      <p:ext uri="{BB962C8B-B14F-4D97-AF65-F5344CB8AC3E}">
        <p14:creationId xmlns:p14="http://schemas.microsoft.com/office/powerpoint/2010/main" val="5465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89377F-1437-3EB3-9213-08D68A72202E}"/>
              </a:ext>
            </a:extLst>
          </p:cNvPr>
          <p:cNvSpPr>
            <a:spLocks noGrp="1"/>
          </p:cNvSpPr>
          <p:nvPr>
            <p:ph type="title"/>
          </p:nvPr>
        </p:nvSpPr>
        <p:spPr/>
        <p:txBody>
          <a:bodyPr/>
          <a:lstStyle/>
          <a:p>
            <a:pPr algn="ctr"/>
            <a:r>
              <a:rPr lang="it-IT" sz="2400" b="1" dirty="0">
                <a:effectLst/>
                <a:latin typeface="Calibri" panose="020F0502020204030204" pitchFamily="34" charset="0"/>
                <a:ea typeface="Calibri" panose="020F0502020204030204" pitchFamily="34" charset="0"/>
                <a:cs typeface="Times New Roman" panose="02020603050405020304" pitchFamily="18" charset="0"/>
              </a:rPr>
              <a:t>	</a:t>
            </a:r>
            <a:br>
              <a:rPr lang="it-IT" sz="2400" b="1" dirty="0">
                <a:effectLst/>
                <a:latin typeface="Calibri" panose="020F0502020204030204" pitchFamily="34" charset="0"/>
                <a:ea typeface="Calibri" panose="020F0502020204030204" pitchFamily="34" charset="0"/>
                <a:cs typeface="Times New Roman" panose="02020603050405020304" pitchFamily="18" charset="0"/>
              </a:rPr>
            </a:br>
            <a:br>
              <a:rPr lang="it-IT" sz="2400" b="1" dirty="0">
                <a:effectLst/>
                <a:latin typeface="Calibri" panose="020F0502020204030204" pitchFamily="34" charset="0"/>
                <a:ea typeface="Calibri" panose="020F0502020204030204" pitchFamily="34" charset="0"/>
                <a:cs typeface="Times New Roman" panose="02020603050405020304" pitchFamily="18" charset="0"/>
              </a:rPr>
            </a:br>
            <a:br>
              <a:rPr lang="it-IT" sz="2400" b="1" dirty="0">
                <a:effectLst/>
                <a:latin typeface="Calibri" panose="020F0502020204030204" pitchFamily="34" charset="0"/>
                <a:ea typeface="Calibri" panose="020F0502020204030204" pitchFamily="34" charset="0"/>
                <a:cs typeface="Times New Roman" panose="02020603050405020304" pitchFamily="18" charset="0"/>
              </a:rPr>
            </a:br>
            <a:r>
              <a:rPr lang="it-IT" sz="2400" b="1" dirty="0">
                <a:effectLst/>
                <a:latin typeface="Calibri" panose="020F0502020204030204" pitchFamily="34" charset="0"/>
                <a:ea typeface="Calibri" panose="020F0502020204030204" pitchFamily="34" charset="0"/>
                <a:cs typeface="Times New Roman" panose="02020603050405020304" pitchFamily="18" charset="0"/>
              </a:rPr>
              <a:t>	Primo dimensionamento della rete scolastica –</a:t>
            </a:r>
            <a:br>
              <a:rPr lang="it-IT" sz="2400" b="1" dirty="0">
                <a:effectLst/>
                <a:latin typeface="Calibri" panose="020F0502020204030204" pitchFamily="34" charset="0"/>
                <a:ea typeface="Calibri" panose="020F0502020204030204" pitchFamily="34" charset="0"/>
                <a:cs typeface="Times New Roman" panose="02020603050405020304" pitchFamily="18" charset="0"/>
              </a:rPr>
            </a:br>
            <a:r>
              <a:rPr lang="it-IT" sz="2400" b="1" dirty="0">
                <a:effectLst/>
                <a:latin typeface="Calibri" panose="020F0502020204030204" pitchFamily="34" charset="0"/>
                <a:ea typeface="Calibri" panose="020F0502020204030204" pitchFamily="34" charset="0"/>
                <a:cs typeface="Times New Roman" panose="02020603050405020304" pitchFamily="18" charset="0"/>
              </a:rPr>
              <a:t>DPR 233/1998</a:t>
            </a:r>
            <a:br>
              <a:rPr lang="it-IT" sz="2400" b="1" dirty="0">
                <a:effectLst/>
                <a:latin typeface="Calibri" panose="020F0502020204030204" pitchFamily="34" charset="0"/>
                <a:ea typeface="Calibri" panose="020F0502020204030204" pitchFamily="34" charset="0"/>
                <a:cs typeface="Times New Roman" panose="02020603050405020304" pitchFamily="18" charset="0"/>
              </a:rPr>
            </a:br>
            <a:br>
              <a:rPr lang="it-IT" sz="2400" b="1" dirty="0">
                <a:effectLst/>
                <a:latin typeface="Calibri" panose="020F0502020204030204" pitchFamily="34" charset="0"/>
                <a:ea typeface="Calibri" panose="020F0502020204030204" pitchFamily="34" charset="0"/>
                <a:cs typeface="Times New Roman" panose="02020603050405020304" pitchFamily="18" charset="0"/>
              </a:rPr>
            </a:br>
            <a:br>
              <a:rPr lang="it-IT" sz="2400" b="1" dirty="0">
                <a:effectLst/>
                <a:latin typeface="Calibri" panose="020F0502020204030204" pitchFamily="34" charset="0"/>
                <a:ea typeface="Calibri" panose="020F0502020204030204" pitchFamily="34" charset="0"/>
                <a:cs typeface="Times New Roman" panose="02020603050405020304" pitchFamily="18" charset="0"/>
              </a:rPr>
            </a:br>
            <a:br>
              <a:rPr lang="it-IT" sz="2400" b="1" dirty="0">
                <a:effectLst/>
                <a:latin typeface="Calibri" panose="020F0502020204030204" pitchFamily="34" charset="0"/>
                <a:ea typeface="Calibri" panose="020F0502020204030204" pitchFamily="34" charset="0"/>
                <a:cs typeface="Times New Roman" panose="02020603050405020304" pitchFamily="18" charset="0"/>
              </a:rPr>
            </a:br>
            <a:endParaRPr lang="it-IT" sz="2400" b="1" dirty="0"/>
          </a:p>
        </p:txBody>
      </p:sp>
      <p:sp>
        <p:nvSpPr>
          <p:cNvPr id="3" name="Sottotitolo 2">
            <a:extLst>
              <a:ext uri="{FF2B5EF4-FFF2-40B4-BE49-F238E27FC236}">
                <a16:creationId xmlns:a16="http://schemas.microsoft.com/office/drawing/2014/main" id="{63510BEF-B17B-62C9-A3EC-2B65CB635FFF}"/>
              </a:ext>
            </a:extLst>
          </p:cNvPr>
          <p:cNvSpPr>
            <a:spLocks noGrp="1"/>
          </p:cNvSpPr>
          <p:nvPr>
            <p:ph type="subTitle"/>
          </p:nvPr>
        </p:nvSpPr>
        <p:spPr>
          <a:xfrm>
            <a:off x="612948" y="1125415"/>
            <a:ext cx="9543371" cy="5027345"/>
          </a:xfrm>
        </p:spPr>
        <p:txBody>
          <a:bodyPr/>
          <a:lstStyle/>
          <a:p>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p>
            <a:r>
              <a:rPr lang="it-IT" sz="2000" dirty="0">
                <a:latin typeface="Calibri" panose="020F0502020204030204" pitchFamily="34" charset="0"/>
                <a:ea typeface="Calibri" panose="020F0502020204030204" pitchFamily="34" charset="0"/>
                <a:cs typeface="Times New Roman" panose="02020603050405020304" pitchFamily="18" charset="0"/>
              </a:rPr>
              <a:t>art. 2 “per acquisire o mantenere la personalità giuridica gli istituti di istruzione devono avere, di norma, una popolazione, consolidata e prevedibilmente stabile almeno per un quinquennio, compresa tra 500 e 900 alunni” con riduzione di tale indice a 300 alunni per le istituzioni scolastiche presenti nelle piccole isole, nei comuni montani, nonché nelle aree geografiche contraddistinte da specificità etniche o linguistiche</a:t>
            </a:r>
          </a:p>
          <a:p>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r>
              <a:rPr lang="it-IT" sz="2000" b="0" i="0" dirty="0">
                <a:solidFill>
                  <a:srgbClr val="19191A"/>
                </a:solidFill>
                <a:effectLst/>
                <a:latin typeface="Titillium Web"/>
              </a:rPr>
              <a:t>Presupposto è la definizione degli </a:t>
            </a:r>
            <a:r>
              <a:rPr lang="it-IT" sz="2000" b="1" i="0" dirty="0">
                <a:solidFill>
                  <a:srgbClr val="19191A"/>
                </a:solidFill>
                <a:effectLst/>
                <a:latin typeface="Titillium Web"/>
              </a:rPr>
              <a:t>ambiti territoriali</a:t>
            </a:r>
            <a:r>
              <a:rPr lang="it-IT" sz="2000" b="0" i="0" dirty="0">
                <a:solidFill>
                  <a:srgbClr val="19191A"/>
                </a:solidFill>
                <a:effectLst/>
                <a:latin typeface="Titillium Web"/>
              </a:rPr>
              <a:t>, di ampiezza differenziata a seconda del grado di istruzione, nei quali va assicurata la permanenza e la stabilità delle suddette istituzioni, con particolare riguardo alle caratteristiche demografiche, geografiche, economiche, socioculturali del territorio, nonché alla sua organizzazione politicoamministrativa.</a:t>
            </a:r>
            <a:endParaRPr lang="it-IT" sz="20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magine 5">
            <a:extLst>
              <a:ext uri="{FF2B5EF4-FFF2-40B4-BE49-F238E27FC236}">
                <a16:creationId xmlns:a16="http://schemas.microsoft.com/office/drawing/2014/main" id="{1FEEEABD-950A-1F3C-3850-0DBB1EDA5150}"/>
              </a:ext>
            </a:extLst>
          </p:cNvPr>
          <p:cNvPicPr/>
          <p:nvPr/>
        </p:nvPicPr>
        <p:blipFill>
          <a:blip r:embed="rId2"/>
          <a:stretch/>
        </p:blipFill>
        <p:spPr>
          <a:xfrm>
            <a:off x="424096" y="211168"/>
            <a:ext cx="1971360" cy="1004400"/>
          </a:xfrm>
          <a:prstGeom prst="rect">
            <a:avLst/>
          </a:prstGeom>
          <a:ln w="0">
            <a:noFill/>
          </a:ln>
        </p:spPr>
      </p:pic>
    </p:spTree>
    <p:extLst>
      <p:ext uri="{BB962C8B-B14F-4D97-AF65-F5344CB8AC3E}">
        <p14:creationId xmlns:p14="http://schemas.microsoft.com/office/powerpoint/2010/main" val="1780776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513207-86C5-B669-8349-0014F768AEA1}"/>
              </a:ext>
            </a:extLst>
          </p:cNvPr>
          <p:cNvSpPr>
            <a:spLocks noGrp="1"/>
          </p:cNvSpPr>
          <p:nvPr>
            <p:ph type="title" idx="4294967295"/>
          </p:nvPr>
        </p:nvSpPr>
        <p:spPr>
          <a:xfrm>
            <a:off x="0" y="301625"/>
            <a:ext cx="9621838" cy="1262063"/>
          </a:xfrm>
        </p:spPr>
        <p:txBody>
          <a:bodyPr/>
          <a:lstStyle/>
          <a:p>
            <a:pPr algn="ctr"/>
            <a:br>
              <a:rPr kumimoji="0" lang="it-IT"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br>
              <a:rPr kumimoji="0" lang="it-IT"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br>
              <a:rPr kumimoji="0" lang="it-IT"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it-IT"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Primo dimensionamento della rete scolastica –</a:t>
            </a:r>
            <a:br>
              <a:rPr kumimoji="0" lang="it-IT"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it-IT"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DPR 233/1998</a:t>
            </a:r>
            <a:br>
              <a:rPr kumimoji="0" lang="it-IT"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r>
              <a:rPr kumimoji="0" lang="it-IT"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art. 2</a:t>
            </a:r>
            <a:br>
              <a:rPr kumimoji="0" lang="it-IT"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br>
              <a:rPr kumimoji="0" lang="it-IT"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it-IT" dirty="0"/>
          </a:p>
        </p:txBody>
      </p:sp>
      <p:sp>
        <p:nvSpPr>
          <p:cNvPr id="3" name="Sottotitolo 2">
            <a:extLst>
              <a:ext uri="{FF2B5EF4-FFF2-40B4-BE49-F238E27FC236}">
                <a16:creationId xmlns:a16="http://schemas.microsoft.com/office/drawing/2014/main" id="{DEF35EA2-2F66-08D5-ED5B-567D42D7BC18}"/>
              </a:ext>
            </a:extLst>
          </p:cNvPr>
          <p:cNvSpPr>
            <a:spLocks noGrp="1"/>
          </p:cNvSpPr>
          <p:nvPr>
            <p:ph type="subTitle" idx="4294967295"/>
          </p:nvPr>
        </p:nvSpPr>
        <p:spPr>
          <a:xfrm>
            <a:off x="0" y="1768475"/>
            <a:ext cx="9621838" cy="4752905"/>
          </a:xfrm>
        </p:spPr>
        <p:txBody>
          <a:bodyPr/>
          <a:lstStyle/>
          <a:p>
            <a:pPr algn="l"/>
            <a:endParaRPr lang="it-IT" sz="1600" b="0" i="0" dirty="0">
              <a:solidFill>
                <a:srgbClr val="19191A"/>
              </a:solidFill>
              <a:effectLst/>
              <a:latin typeface="Titillium Web"/>
            </a:endParaRPr>
          </a:p>
          <a:p>
            <a:pPr algn="l"/>
            <a:endParaRPr lang="it-IT" sz="1600" dirty="0">
              <a:solidFill>
                <a:srgbClr val="19191A"/>
              </a:solidFill>
              <a:latin typeface="Titillium Web"/>
            </a:endParaRPr>
          </a:p>
          <a:p>
            <a:pPr algn="l"/>
            <a:r>
              <a:rPr lang="it-IT" sz="1600" b="0" i="0" dirty="0">
                <a:solidFill>
                  <a:srgbClr val="19191A"/>
                </a:solidFill>
                <a:effectLst/>
                <a:latin typeface="Titillium Web"/>
              </a:rPr>
              <a:t>5. Qualora le singole scuole non raggiungano gli indici di riferimento sopra indicati sono unificate orizzontalmente con le scuole dello stesso grado comprese nel medesimo ambito territoriale o verticalmente in istituti comprensivi, a seconda delle esigenze educative del territorio e nel rispetto della progettualità territoriale.</a:t>
            </a:r>
            <a:br>
              <a:rPr lang="it-IT" sz="1600" b="0" i="0" dirty="0">
                <a:solidFill>
                  <a:srgbClr val="19191A"/>
                </a:solidFill>
                <a:effectLst/>
                <a:latin typeface="Titillium Web"/>
              </a:rPr>
            </a:br>
            <a:endParaRPr lang="it-IT" sz="1600" b="0" i="0" dirty="0">
              <a:solidFill>
                <a:srgbClr val="19191A"/>
              </a:solidFill>
              <a:effectLst/>
              <a:latin typeface="Titillium Web"/>
            </a:endParaRPr>
          </a:p>
          <a:p>
            <a:pPr algn="l"/>
            <a:r>
              <a:rPr lang="it-IT" sz="1600" i="0" dirty="0">
                <a:solidFill>
                  <a:srgbClr val="19191A"/>
                </a:solidFill>
                <a:effectLst/>
                <a:latin typeface="Titillium Web"/>
              </a:rPr>
              <a:t> 6</a:t>
            </a:r>
            <a:r>
              <a:rPr lang="it-IT" sz="1600" b="1" i="0" dirty="0">
                <a:solidFill>
                  <a:srgbClr val="19191A"/>
                </a:solidFill>
                <a:effectLst/>
                <a:latin typeface="Titillium Web"/>
              </a:rPr>
              <a:t>. </a:t>
            </a:r>
            <a:r>
              <a:rPr lang="it-IT" sz="1600" b="0" i="0" dirty="0">
                <a:solidFill>
                  <a:srgbClr val="19191A"/>
                </a:solidFill>
                <a:effectLst/>
                <a:latin typeface="Titillium Web"/>
              </a:rPr>
              <a:t>Per garantire la permanenza, negli ambiti territoriali definiti ai sensi dell'articolo 3, di scuole che non raggiungono, da sole o unificate con scuole dello stesso grado, dimensioni ottimali, sono costituiti </a:t>
            </a:r>
            <a:r>
              <a:rPr lang="it-IT" sz="1600" b="1" i="0" dirty="0">
                <a:solidFill>
                  <a:srgbClr val="19191A"/>
                </a:solidFill>
                <a:effectLst/>
                <a:latin typeface="Titillium Web"/>
              </a:rPr>
              <a:t>istituti di istruzione comprensivi di scuola materna, elementare e media</a:t>
            </a:r>
            <a:r>
              <a:rPr lang="it-IT" sz="1600" b="0" i="0" dirty="0">
                <a:solidFill>
                  <a:srgbClr val="19191A"/>
                </a:solidFill>
                <a:effectLst/>
                <a:latin typeface="Titillium Web"/>
              </a:rPr>
              <a:t>. Allo stesso fine e per assicurare la più efficace corrispondenza tra gli istituti di istruzione secondaria superiore e le caratteristiche del territorio di riferimento, nonché tra la necessaria varietà dei percorsi formativi proposti da ciascun istituto e la domanda di istruzione espressa dalla popolazione scolastica, si procede alla unificazione di istituti di diverso ordine o tipo che non raggiungono, separatamente, le dimensioni ottimali e insistono sullo stesso bacino d'utenza, ivi comprese le sezioni staccate e scuole coordinate dipendenti da istituti posti in località distanti e compresi in altri ambiti territoriali di riferimento; tali istituzioni assumono la denominazione di </a:t>
            </a:r>
            <a:r>
              <a:rPr lang="it-IT" sz="1600" b="1" i="0" dirty="0">
                <a:solidFill>
                  <a:srgbClr val="19191A"/>
                </a:solidFill>
                <a:effectLst/>
                <a:latin typeface="Titillium Web"/>
              </a:rPr>
              <a:t>istituto di istruzione secondaria superiore</a:t>
            </a:r>
            <a:r>
              <a:rPr lang="it-IT" sz="1600" b="0" i="0" dirty="0">
                <a:solidFill>
                  <a:srgbClr val="19191A"/>
                </a:solidFill>
                <a:effectLst/>
                <a:latin typeface="Titillium Web"/>
              </a:rPr>
              <a:t>.</a:t>
            </a:r>
          </a:p>
          <a:p>
            <a:endParaRPr lang="it-IT" dirty="0"/>
          </a:p>
        </p:txBody>
      </p:sp>
      <p:pic>
        <p:nvPicPr>
          <p:cNvPr id="4" name="Immagine 3">
            <a:extLst>
              <a:ext uri="{FF2B5EF4-FFF2-40B4-BE49-F238E27FC236}">
                <a16:creationId xmlns:a16="http://schemas.microsoft.com/office/drawing/2014/main" id="{54B57FB7-B8D7-6E65-EAF7-A8374662997B}"/>
              </a:ext>
            </a:extLst>
          </p:cNvPr>
          <p:cNvPicPr/>
          <p:nvPr/>
        </p:nvPicPr>
        <p:blipFill>
          <a:blip r:embed="rId2"/>
          <a:stretch/>
        </p:blipFill>
        <p:spPr>
          <a:xfrm>
            <a:off x="14898" y="159482"/>
            <a:ext cx="1763660" cy="855402"/>
          </a:xfrm>
          <a:prstGeom prst="rect">
            <a:avLst/>
          </a:prstGeom>
          <a:ln w="0">
            <a:noFill/>
          </a:ln>
        </p:spPr>
      </p:pic>
    </p:spTree>
    <p:extLst>
      <p:ext uri="{BB962C8B-B14F-4D97-AF65-F5344CB8AC3E}">
        <p14:creationId xmlns:p14="http://schemas.microsoft.com/office/powerpoint/2010/main" val="641899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4C67A6C3-88AE-8A33-84EE-F616181A2924}"/>
              </a:ext>
            </a:extLst>
          </p:cNvPr>
          <p:cNvSpPr>
            <a:spLocks noGrp="1"/>
          </p:cNvSpPr>
          <p:nvPr>
            <p:ph type="title" idx="4294967295"/>
          </p:nvPr>
        </p:nvSpPr>
        <p:spPr>
          <a:xfrm>
            <a:off x="0" y="301625"/>
            <a:ext cx="9621838" cy="1262063"/>
          </a:xfrm>
        </p:spPr>
        <p:txBody>
          <a:bodyPr/>
          <a:lstStyle/>
          <a:p>
            <a:pPr algn="ctr"/>
            <a:r>
              <a:rPr lang="it-IT" sz="2400" dirty="0"/>
              <a:t>PARAMETRI</a:t>
            </a:r>
          </a:p>
        </p:txBody>
      </p:sp>
      <p:sp>
        <p:nvSpPr>
          <p:cNvPr id="5" name="Segnaposto contenuto 4">
            <a:extLst>
              <a:ext uri="{FF2B5EF4-FFF2-40B4-BE49-F238E27FC236}">
                <a16:creationId xmlns:a16="http://schemas.microsoft.com/office/drawing/2014/main" id="{69488AA5-5DBE-3962-7F66-7AE5797B19A0}"/>
              </a:ext>
            </a:extLst>
          </p:cNvPr>
          <p:cNvSpPr>
            <a:spLocks noGrp="1"/>
          </p:cNvSpPr>
          <p:nvPr>
            <p:ph idx="4294967295"/>
          </p:nvPr>
        </p:nvSpPr>
        <p:spPr>
          <a:xfrm>
            <a:off x="0" y="1768475"/>
            <a:ext cx="9621838" cy="4384675"/>
          </a:xfrm>
        </p:spPr>
        <p:txBody>
          <a:bodyPr/>
          <a:lstStyle/>
          <a:p>
            <a:pPr algn="just">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Successivamente i parametri minimi per l'assegnazione dei dirigenti scolastici (DS) e dei direttori dei servizi generali e amministrativi (DSGA) delle istituzioni scolastiche autonome sono stati innalzati a 600 studenti (e a 400 con le consuete deroghe) con la legge n. 183/2011 (Legge di stabilità per il 2012). </a:t>
            </a:r>
          </a:p>
          <a:p>
            <a:pPr algn="just">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Nei faticosi tempi della emergenza pandemica la legge n. 178/2020 (legge di bilancio per il 2021) ha previsto la riduzione da 600 a 500 alunni (ovvero da 400 a 300 nelle istituzioni scolastiche autonome situate in piccole isole, in comuni montani, in aree geografiche caratterizzate da specificità linguistiche) come parametro di riferimento per l’assegnazione alla scuola di un dirigente titolare e di un direttore dei servizi generali e amministrativi in via esclusiva.  La legge di stabilità n.234/2021 ha confermato tale parametro anche per gli a.s. 2022/23 e 2023/24.</a:t>
            </a:r>
          </a:p>
          <a:p>
            <a:endParaRPr lang="it-IT" dirty="0"/>
          </a:p>
        </p:txBody>
      </p:sp>
      <p:pic>
        <p:nvPicPr>
          <p:cNvPr id="6" name="Immagine 5">
            <a:extLst>
              <a:ext uri="{FF2B5EF4-FFF2-40B4-BE49-F238E27FC236}">
                <a16:creationId xmlns:a16="http://schemas.microsoft.com/office/drawing/2014/main" id="{384B0428-7422-EB5D-6983-57813F223571}"/>
              </a:ext>
            </a:extLst>
          </p:cNvPr>
          <p:cNvPicPr/>
          <p:nvPr/>
        </p:nvPicPr>
        <p:blipFill>
          <a:blip r:embed="rId2"/>
          <a:stretch/>
        </p:blipFill>
        <p:spPr>
          <a:xfrm>
            <a:off x="303516" y="159482"/>
            <a:ext cx="1971360" cy="1004400"/>
          </a:xfrm>
          <a:prstGeom prst="rect">
            <a:avLst/>
          </a:prstGeom>
          <a:ln w="0">
            <a:noFill/>
          </a:ln>
        </p:spPr>
      </p:pic>
    </p:spTree>
    <p:extLst>
      <p:ext uri="{BB962C8B-B14F-4D97-AF65-F5344CB8AC3E}">
        <p14:creationId xmlns:p14="http://schemas.microsoft.com/office/powerpoint/2010/main" val="2192918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EBE1D1-8FE6-CC49-0DB3-42055CFB2CD7}"/>
              </a:ext>
            </a:extLst>
          </p:cNvPr>
          <p:cNvSpPr>
            <a:spLocks noGrp="1"/>
          </p:cNvSpPr>
          <p:nvPr>
            <p:ph type="title"/>
          </p:nvPr>
        </p:nvSpPr>
        <p:spPr>
          <a:xfrm>
            <a:off x="534240" y="301320"/>
            <a:ext cx="9622080" cy="1748544"/>
          </a:xfrm>
        </p:spPr>
        <p:txBody>
          <a:bodyPr/>
          <a:lstStyle/>
          <a:p>
            <a:pPr algn="ctr">
              <a:lnSpc>
                <a:spcPct val="100000"/>
              </a:lnSpc>
            </a:pPr>
            <a:br>
              <a:rPr lang="it-IT" sz="2400" b="1" dirty="0"/>
            </a:br>
            <a:br>
              <a:rPr lang="it-IT" sz="2400" b="1" dirty="0"/>
            </a:br>
            <a:r>
              <a:rPr lang="it-IT" sz="2400" b="1" dirty="0"/>
              <a:t>PNRR</a:t>
            </a:r>
            <a:r>
              <a:rPr lang="it-IT" sz="2400" b="1" strike="noStrike" spc="-1" dirty="0">
                <a:solidFill>
                  <a:srgbClr val="000000"/>
                </a:solidFill>
                <a:latin typeface="Arial"/>
                <a:ea typeface="DejaVu Sans"/>
              </a:rPr>
              <a:t>- Riforma dell’organizzazione del sistema scolastico</a:t>
            </a:r>
            <a:br>
              <a:rPr lang="it-IT" sz="2400" b="1" strike="noStrike" spc="-1" dirty="0">
                <a:solidFill>
                  <a:srgbClr val="000000"/>
                </a:solidFill>
                <a:latin typeface="Arial"/>
                <a:ea typeface="DejaVu Sans"/>
              </a:rPr>
            </a:br>
            <a:r>
              <a:rPr lang="it-IT" sz="2400" b="1" spc="-1" dirty="0">
                <a:solidFill>
                  <a:srgbClr val="000000"/>
                </a:solidFill>
                <a:latin typeface="Arial"/>
              </a:rPr>
              <a:t>Missione 4 – Componente 1 – Riforma 1.3</a:t>
            </a:r>
            <a:br>
              <a:rPr lang="it-IT" b="1" spc="-1" dirty="0">
                <a:solidFill>
                  <a:srgbClr val="000000"/>
                </a:solidFill>
                <a:latin typeface="Arial"/>
              </a:rPr>
            </a:br>
            <a:endParaRPr lang="it-IT" dirty="0"/>
          </a:p>
        </p:txBody>
      </p:sp>
      <p:sp>
        <p:nvSpPr>
          <p:cNvPr id="4" name="CasellaDiTesto 3">
            <a:extLst>
              <a:ext uri="{FF2B5EF4-FFF2-40B4-BE49-F238E27FC236}">
                <a16:creationId xmlns:a16="http://schemas.microsoft.com/office/drawing/2014/main" id="{A2C67572-64A0-A5EE-9B55-B2C6EE109282}"/>
              </a:ext>
            </a:extLst>
          </p:cNvPr>
          <p:cNvSpPr txBox="1"/>
          <p:nvPr/>
        </p:nvSpPr>
        <p:spPr>
          <a:xfrm>
            <a:off x="813915" y="1516023"/>
            <a:ext cx="9113855" cy="2585323"/>
          </a:xfrm>
          <a:prstGeom prst="rect">
            <a:avLst/>
          </a:prstGeom>
          <a:noFill/>
        </p:spPr>
        <p:txBody>
          <a:bodyPr wrap="square">
            <a:spAutoFit/>
          </a:bodyPr>
          <a:lstStyle/>
          <a:p>
            <a:pPr algn="just">
              <a:lnSpc>
                <a:spcPct val="100000"/>
              </a:lnSpc>
            </a:pPr>
            <a:endParaRPr lang="it-IT" sz="1800" b="0" strike="noStrike" spc="-1" dirty="0">
              <a:solidFill>
                <a:srgbClr val="000000"/>
              </a:solidFill>
              <a:latin typeface="Arial"/>
              <a:ea typeface="DejaVu Sans"/>
            </a:endParaRPr>
          </a:p>
          <a:p>
            <a:pPr algn="just">
              <a:lnSpc>
                <a:spcPct val="100000"/>
              </a:lnSpc>
            </a:pPr>
            <a:endParaRPr lang="it-IT" spc="-1" dirty="0">
              <a:solidFill>
                <a:srgbClr val="000000"/>
              </a:solidFill>
              <a:latin typeface="Arial"/>
              <a:ea typeface="DejaVu Sans"/>
            </a:endParaRPr>
          </a:p>
          <a:p>
            <a:pPr algn="just">
              <a:lnSpc>
                <a:spcPct val="100000"/>
              </a:lnSpc>
            </a:pPr>
            <a:r>
              <a:rPr lang="it-IT" sz="1800" b="0" strike="noStrike" spc="-1" dirty="0">
                <a:solidFill>
                  <a:srgbClr val="000000"/>
                </a:solidFill>
                <a:latin typeface="Arial"/>
                <a:ea typeface="DejaVu Sans"/>
              </a:rPr>
              <a:t>La riforma consente di ripensare all’organizzazione del sistema scolastico con l’obiettivo di fornire soluzioni concrete su due aspetti strategici: la riduzione del numero degli alunni per classe e il </a:t>
            </a:r>
            <a:r>
              <a:rPr lang="it-IT" sz="1800" b="1" strike="noStrike" spc="-1" dirty="0">
                <a:solidFill>
                  <a:srgbClr val="000000"/>
                </a:solidFill>
                <a:latin typeface="Arial"/>
                <a:ea typeface="DejaVu Sans"/>
              </a:rPr>
              <a:t>dimensionamento della rete scolastica</a:t>
            </a:r>
            <a:r>
              <a:rPr lang="it-IT" sz="1800" b="0" strike="noStrike" spc="-1" dirty="0">
                <a:solidFill>
                  <a:srgbClr val="000000"/>
                </a:solidFill>
                <a:latin typeface="Arial"/>
                <a:ea typeface="DejaVu Sans"/>
              </a:rPr>
              <a:t>. L’obiettivo è il  superamento dell’identità tra classe demografica e aula, anche al fine di rivedere il modello di scuola. Ciò, consentirà di affrontare situazioni complesse sotto numerosi profili, ad esempio le problematiche scolastiche nelle aree di montagna, nelle </a:t>
            </a:r>
            <a:endParaRPr lang="it-IT" sz="1800" b="0" strike="noStrike" spc="-1" dirty="0">
              <a:latin typeface="Arial"/>
            </a:endParaRPr>
          </a:p>
          <a:p>
            <a:pPr>
              <a:lnSpc>
                <a:spcPct val="100000"/>
              </a:lnSpc>
            </a:pPr>
            <a:r>
              <a:rPr lang="it-IT" sz="1800" b="0" strike="noStrike" spc="-1" dirty="0">
                <a:solidFill>
                  <a:srgbClr val="000000"/>
                </a:solidFill>
                <a:latin typeface="Arial"/>
                <a:ea typeface="DejaVu Sans"/>
              </a:rPr>
              <a:t>aree interne e nelle scuole di vallata.</a:t>
            </a:r>
            <a:endParaRPr lang="it-IT" sz="1800" b="0" strike="noStrike" spc="-1" dirty="0">
              <a:latin typeface="Arial"/>
            </a:endParaRPr>
          </a:p>
        </p:txBody>
      </p:sp>
    </p:spTree>
    <p:extLst>
      <p:ext uri="{BB962C8B-B14F-4D97-AF65-F5344CB8AC3E}">
        <p14:creationId xmlns:p14="http://schemas.microsoft.com/office/powerpoint/2010/main" val="189261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4884</TotalTime>
  <Words>2498</Words>
  <Application>Microsoft Office PowerPoint</Application>
  <PresentationFormat>Personalizzato</PresentationFormat>
  <Paragraphs>174</Paragraphs>
  <Slides>16</Slides>
  <Notes>4</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16</vt:i4>
      </vt:variant>
    </vt:vector>
  </HeadingPairs>
  <TitlesOfParts>
    <vt:vector size="27" baseType="lpstr">
      <vt:lpstr>Arial</vt:lpstr>
      <vt:lpstr>Arial</vt:lpstr>
      <vt:lpstr>Calibri</vt:lpstr>
      <vt:lpstr>Symbol</vt:lpstr>
      <vt:lpstr>Tahoma</vt:lpstr>
      <vt:lpstr>Times New Roman</vt:lpstr>
      <vt:lpstr>Times New Roman, serif</vt:lpstr>
      <vt:lpstr>Titillium Web</vt:lpstr>
      <vt:lpstr>Verdana</vt:lpstr>
      <vt:lpstr>Wingdings</vt:lpstr>
      <vt:lpstr>Office Theme</vt:lpstr>
      <vt:lpstr>Presentazione standard di PowerPoint</vt:lpstr>
      <vt:lpstr>Presentazione standard di PowerPoint</vt:lpstr>
      <vt:lpstr>Presentazione standard di PowerPoint</vt:lpstr>
      <vt:lpstr>COMPETENZE ENTI LOCALI</vt:lpstr>
      <vt:lpstr>Primo dimensionamento della rete scolastica – DPR 233/1998 art. 1</vt:lpstr>
      <vt:lpstr>     Primo dimensionamento della rete scolastica – DPR 233/1998    </vt:lpstr>
      <vt:lpstr>   Primo dimensionamento della rete scolastica – DPR 233/1998 art. 2  </vt:lpstr>
      <vt:lpstr>PARAMETRI</vt:lpstr>
      <vt:lpstr>  PNRR- Riforma dell’organizzazione del sistema scolastico Missione 4 – Componente 1 – Riforma 1.3 </vt:lpstr>
      <vt:lpstr>Legge di Bilancio 2023 </vt:lpstr>
      <vt:lpstr>Aggiornamenti normativi </vt:lpstr>
      <vt:lpstr>Presentazione standard di PowerPoint</vt:lpstr>
      <vt:lpstr> </vt:lpstr>
      <vt:lpstr> </vt:lpstr>
      <vt:lpstr> </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subject/>
  <dc:creator>Silvia Meschiari</dc:creator>
  <dc:description/>
  <cp:lastModifiedBy>Tiziana Zanni</cp:lastModifiedBy>
  <cp:revision>341</cp:revision>
  <cp:lastPrinted>2024-09-26T14:44:56Z</cp:lastPrinted>
  <dcterms:created xsi:type="dcterms:W3CDTF">2018-11-29T15:14:32Z</dcterms:created>
  <dcterms:modified xsi:type="dcterms:W3CDTF">2024-10-02T15:05:47Z</dcterms:modified>
  <dc:language>it-IT</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ddenSlides">
    <vt:i4>0</vt:i4>
  </property>
  <property fmtid="{D5CDD505-2E9C-101B-9397-08002B2CF9AE}" pid="3" name="HyperlinksChanged">
    <vt:bool>false</vt:bool>
  </property>
  <property fmtid="{D5CDD505-2E9C-101B-9397-08002B2CF9AE}" pid="4" name="LinksUpToDate">
    <vt:bool>false</vt:bool>
  </property>
  <property fmtid="{D5CDD505-2E9C-101B-9397-08002B2CF9AE}" pid="5" name="MMClips">
    <vt:i4>0</vt:i4>
  </property>
  <property fmtid="{D5CDD505-2E9C-101B-9397-08002B2CF9AE}" pid="6" name="Notes">
    <vt:i4>0</vt:i4>
  </property>
  <property fmtid="{D5CDD505-2E9C-101B-9397-08002B2CF9AE}" pid="7" name="PresentationFormat">
    <vt:lpwstr>Widescreen</vt:lpwstr>
  </property>
  <property fmtid="{D5CDD505-2E9C-101B-9397-08002B2CF9AE}" pid="8" name="ScaleCrop">
    <vt:bool>false</vt:bool>
  </property>
  <property fmtid="{D5CDD505-2E9C-101B-9397-08002B2CF9AE}" pid="9" name="ShareDoc">
    <vt:bool>false</vt:bool>
  </property>
  <property fmtid="{D5CDD505-2E9C-101B-9397-08002B2CF9AE}" pid="10" name="Slides">
    <vt:i4>23</vt:i4>
  </property>
</Properties>
</file>