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5" r:id="rId3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12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9583D-B658-452A-88BB-DA5B8AE301A7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1497E-BAD4-48DC-B08B-A0087A5EBA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336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F13FD-E022-4BA7-AA69-30FB090F1C50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A131A-2304-4118-8034-4DC8B18CDB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559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88CD5-B0FC-4088-A917-E391A1E4FB55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C3AE-E426-4BC9-93BD-C70DEAD42A4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85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680A3-DE38-4BD4-B1B3-4685739609F0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EBDCE-CCF0-4722-ADA5-0A6D0EEE353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28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D240C-E9E5-4224-A7C2-DE9F28EB39C6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94E17-2E89-4146-82FA-A16C32DC44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85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7DE26-8AF4-45D1-BB9B-9CBECD716E7B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F79A0-8B41-4AF2-8C66-E94E457C0A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686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CBEBE-909D-4C5E-9B9C-B02007C27948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6EBD0-57EB-4312-A304-C15BA6E288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14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85497-66EB-465C-91FF-B8C4AF9CBB35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7CA12-07CE-447C-B9DD-FDA700B15D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26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C9C4-8BBA-488D-A108-2C5316A71555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3BFB-2975-48A7-8D1C-94F50490D7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76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0B34C-7345-49FB-B9B9-442C193F1C6E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786C2-D3ED-4CB0-9EEA-EA59E2B7E3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35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F7D62-B71F-4A7D-B757-C4734A868C02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FA4C6-2404-41B8-8503-64A6F7FDF9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95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E8FA20-617B-4317-B4E1-AA4091C2F6C2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347325-DB0E-4E72-82A5-5DE3228CB0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87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FD8825-F01B-F451-52B9-CC6989C48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90990"/>
            <a:ext cx="109728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ELEZIONI PROVINCE REGIONE SARDEGNA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BBF050-13E1-D0D2-4D43-DADF903C6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104681"/>
            <a:ext cx="10972800" cy="222178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it-IT" dirty="0"/>
              <a:t>QUADRO DELLA TEMPISTICA DEGLI ADEMPIMENTI</a:t>
            </a:r>
          </a:p>
          <a:p>
            <a:pPr marL="0" indent="0" algn="ctr">
              <a:buNone/>
            </a:pPr>
            <a:r>
              <a:rPr lang="it-IT" dirty="0"/>
              <a:t>29 settembre 2025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52A1B25-752A-9B12-45E7-3AD90CCE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EBDCE-CCF0-4722-ADA5-0A6D0EEE353D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  <p:pic>
        <p:nvPicPr>
          <p:cNvPr id="6" name="Immagine 5" descr="Immagine che contiene testo, poster, Elementi grafici, logo&#10;&#10;Descrizione generata automaticamente">
            <a:extLst>
              <a:ext uri="{FF2B5EF4-FFF2-40B4-BE49-F238E27FC236}">
                <a16:creationId xmlns:a16="http://schemas.microsoft.com/office/drawing/2014/main" id="{BE7DC9AC-34A6-F0E5-D86C-7F758D8C7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516" y="407664"/>
            <a:ext cx="2203440" cy="181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784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4C11C-046B-4BE4-BA57-0DF46558DBF8}" type="slidenum"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6386" name="Titolo 1"/>
          <p:cNvSpPr>
            <a:spLocks noGrp="1"/>
          </p:cNvSpPr>
          <p:nvPr>
            <p:ph type="title"/>
          </p:nvPr>
        </p:nvSpPr>
        <p:spPr>
          <a:xfrm>
            <a:off x="1991544" y="44624"/>
            <a:ext cx="8229600" cy="1287016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it-IT" sz="3200" dirty="0"/>
              <a:t>ELECTION DAY </a:t>
            </a:r>
            <a:r>
              <a:rPr lang="it-IT" sz="3200"/>
              <a:t>29 SETTEMBRE 2025</a:t>
            </a:r>
            <a:br>
              <a:rPr lang="it-IT" sz="3200" dirty="0"/>
            </a:br>
            <a:r>
              <a:rPr lang="it-IT" sz="4000" dirty="0"/>
              <a:t>      </a:t>
            </a:r>
            <a:r>
              <a:rPr lang="it-IT" sz="3200" dirty="0"/>
              <a:t>Termini principali adempimenti </a:t>
            </a:r>
          </a:p>
        </p:txBody>
      </p:sp>
      <p:graphicFrame>
        <p:nvGraphicFramePr>
          <p:cNvPr id="2" name="Segnaposto contenut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687217"/>
              </p:ext>
            </p:extLst>
          </p:nvPr>
        </p:nvGraphicFramePr>
        <p:xfrm>
          <a:off x="518897" y="1421176"/>
          <a:ext cx="11174893" cy="3809947"/>
        </p:xfrm>
        <a:graphic>
          <a:graphicData uri="http://schemas.openxmlformats.org/drawingml/2006/table">
            <a:tbl>
              <a:tblPr firstRow="1" firstCol="1" bandRow="1"/>
              <a:tblGrid>
                <a:gridCol w="127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9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78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53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54139">
                  <a:extLst>
                    <a:ext uri="{9D8B030D-6E8A-4147-A177-3AD203B41FA5}">
                      <a16:colId xmlns:a16="http://schemas.microsoft.com/office/drawing/2014/main" val="546510460"/>
                    </a:ext>
                  </a:extLst>
                </a:gridCol>
                <a:gridCol w="1400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495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AVVIO PROCEDURA ELETTORALE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Mercoledì 20 agosto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Adozione provvedimento di convocazione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dei comizi elettorali e sua pubblicazione nel sito internet della Provincia.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Contestuale costituzione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dell’Ufficio elettorale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ACCERTAMENTO AVENTI DIRITTO AL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Lunedì 25 agosto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Primo accertamento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degli aventi diritto al voto, ai fini del calcolo del numero minimo di sottoscrizioni a corredo delle liste dei candidati e delle candidature a Presidente della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AVENTI DIRITTO AL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Sabato 30 agosto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del numero degli aventi diritto al voto al 35°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giorno a cura dell’ufficio elettorale costituito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PRESENTAZIONE DELLE LISTE E DEI CANDIDATI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 Lunedì 8 a martedì 9 settembre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Presentazione delle Liste di candidati e delle candidature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Presidente della Provincia presso l’ufficio elettorale costituito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ESAME DELLE LISTE E DEI CANDIDATI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 mercoledì  10 a domenica 14 settembre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Esame da parte dell’ufficio elettorale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costituito presso la Provincia, delle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liste di candidati e delle candidature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Presidente della Provincia ed eventuali integrazioni istruttorie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DELLE LISTE E DEI CANDIDATI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domenica 21 settembr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delle Liste di candidati e dei candidati a Presidente della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Provincia definitivamente ammessi, nel sito internet della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VERIFICA DEL CORPO ELETTORALE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 Lunedì 25 agosto a domenica 28 settembre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Verifica del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corpo elettorale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 apporto delle 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eventuali modifiche 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(cessazioni di carica di consiglieri comunali e sindaci, dimissioni, etc..) e immediata annotazione da parte dell’Ufficio elettorale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GIORNATA DEL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Lunedi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29 SETTEMBRE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SI VOTA IN UN’UNICA GIORNATA DALLE ORE 8 ALLE ORE 20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3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il 40°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Il 35°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Il 30°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della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Dalle ore 8 alle ore 20 del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 dalle ore 8 alle ore 12 del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antecedenti quello della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 19° giorno al 15°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giorno antecedenti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l’8°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35° giorno al giorno prima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della votazione 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3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5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5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Legge 56/14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 61 e 73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7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8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Circ. 32/14 Ministero  Interno art. 11</a:t>
                      </a:r>
                      <a:endParaRPr lang="it-IT" sz="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Legge 56/14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comma 62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6388" name="Immagin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8419" y="277388"/>
            <a:ext cx="1193266" cy="89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endParaRPr lang="it-IT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50BA77E-0A34-FD3E-8756-0B9B14AEE022}"/>
              </a:ext>
            </a:extLst>
          </p:cNvPr>
          <p:cNvSpPr txBox="1"/>
          <p:nvPr/>
        </p:nvSpPr>
        <p:spPr>
          <a:xfrm>
            <a:off x="518897" y="5431404"/>
            <a:ext cx="11280955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/>
              <a:t>NB: Le operazioni di scrutinio possono essere rinviate alle ore 8,00 del giorno successivo alla votazione (Circ. 32/14 Ministero Interno art. 16).</a:t>
            </a:r>
          </a:p>
          <a:p>
            <a:r>
              <a:rPr lang="it-IT" sz="1200" dirty="0"/>
              <a:t>Alla proclamazione dei risultati provvede l’ufficio elettorale il giorno stesso delle operazioni di scrutinio o al massimo, il giorno seguente (Circ. 32/14 Ministero Interno art. 17. L’insediamento del Consiglio Provinciale deve essere convocato dal Presidente entro 10 giorni dalla proclamazione degli eletti e deve tenersi entro 10 giorni dalla convocazione (art.40, comma 1, TUEL). La convalida degli eletti avviene nella seduta di insediamento del Consiglio provinciale (art. 41 Tuel).</a:t>
            </a:r>
          </a:p>
        </p:txBody>
      </p:sp>
    </p:spTree>
    <p:extLst>
      <p:ext uri="{BB962C8B-B14F-4D97-AF65-F5344CB8AC3E}">
        <p14:creationId xmlns:p14="http://schemas.microsoft.com/office/powerpoint/2010/main" val="372401612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534</Words>
  <Application>Microsoft Office PowerPoint</Application>
  <PresentationFormat>Widescreen</PresentationFormat>
  <Paragraphs>79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Arial</vt:lpstr>
      <vt:lpstr>Calibri</vt:lpstr>
      <vt:lpstr>1_Tema di Office</vt:lpstr>
      <vt:lpstr>ELEZIONI PROVINCE REGIONE SARDEGNA</vt:lpstr>
      <vt:lpstr>ELECTION DAY 29 SETTEMBRE 2025       Termini principali adempimenti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 DAY 31 OTTOBRE 2018       Termini principali adempimenti</dc:title>
  <dc:creator>Barbara Perluigi</dc:creator>
  <cp:lastModifiedBy>upi2</cp:lastModifiedBy>
  <cp:revision>13</cp:revision>
  <cp:lastPrinted>2025-08-07T08:11:32Z</cp:lastPrinted>
  <dcterms:created xsi:type="dcterms:W3CDTF">2018-08-30T10:49:46Z</dcterms:created>
  <dcterms:modified xsi:type="dcterms:W3CDTF">2025-08-07T10:34:15Z</dcterms:modified>
</cp:coreProperties>
</file>