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9" r:id="rId6"/>
    <p:sldId id="259" r:id="rId7"/>
    <p:sldId id="258" r:id="rId8"/>
    <p:sldId id="270" r:id="rId9"/>
    <p:sldId id="261" r:id="rId10"/>
    <p:sldId id="271" r:id="rId11"/>
    <p:sldId id="262" r:id="rId12"/>
    <p:sldId id="263" r:id="rId13"/>
  </p:sldIdLst>
  <p:sldSz cx="18288000" cy="10287000"/>
  <p:notesSz cx="6858000" cy="9144000"/>
  <p:embeddedFontLst>
    <p:embeddedFont>
      <p:font typeface="Abadi" panose="020B0604020104020204" pitchFamily="34" charset="0"/>
      <p:regular r:id="rId14"/>
      <p:bold r:id="rId15"/>
    </p:embeddedFont>
    <p:embeddedFont>
      <p:font typeface="Anton" pitchFamily="2" charset="0"/>
      <p:regular r:id="rId16"/>
    </p:embeddedFont>
    <p:embeddedFont>
      <p:font typeface="Montserrat Bold" panose="020B0604020202020204" charset="0"/>
      <p:bold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Bold" panose="00000800000000000000" charset="0"/>
      <p:regular r:id="rId22"/>
      <p:bold r:id="rId23"/>
    </p:embeddedFont>
    <p:embeddedFont>
      <p:font typeface="Poppins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BCC"/>
    <a:srgbClr val="0070C0"/>
    <a:srgbClr val="0F52A0"/>
    <a:srgbClr val="009C49"/>
    <a:srgbClr val="DA2B1F"/>
    <a:srgbClr val="2D8BB9"/>
    <a:srgbClr val="EA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1B0E6-5FA6-4542-9C5A-AE6FD56A78B0}" v="4" dt="2026-02-12T08:42:29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138" y="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a Fazzi" userId="73c9bccd-841b-411d-b5ab-eb6e6217aa56" providerId="ADAL" clId="{5DFEB86E-4549-4554-A741-0106761FE401}"/>
    <pc:docChg chg="undo custSel addSld delSld modSld">
      <pc:chgData name="Tania Fazzi" userId="73c9bccd-841b-411d-b5ab-eb6e6217aa56" providerId="ADAL" clId="{5DFEB86E-4549-4554-A741-0106761FE401}" dt="2026-01-22T11:40:55.311" v="16" actId="2696"/>
      <pc:docMkLst>
        <pc:docMk/>
      </pc:docMkLst>
      <pc:sldChg chg="modSp mod">
        <pc:chgData name="Tania Fazzi" userId="73c9bccd-841b-411d-b5ab-eb6e6217aa56" providerId="ADAL" clId="{5DFEB86E-4549-4554-A741-0106761FE401}" dt="2026-01-21T07:49:15.325" v="14" actId="1076"/>
        <pc:sldMkLst>
          <pc:docMk/>
          <pc:sldMk cId="0" sldId="258"/>
        </pc:sldMkLst>
        <pc:spChg chg="mod">
          <ac:chgData name="Tania Fazzi" userId="73c9bccd-841b-411d-b5ab-eb6e6217aa56" providerId="ADAL" clId="{5DFEB86E-4549-4554-A741-0106761FE401}" dt="2026-01-21T07:48:43.543" v="8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Tania Fazzi" userId="73c9bccd-841b-411d-b5ab-eb6e6217aa56" providerId="ADAL" clId="{5DFEB86E-4549-4554-A741-0106761FE401}" dt="2026-01-21T07:49:15.325" v="14" actId="1076"/>
          <ac:spMkLst>
            <pc:docMk/>
            <pc:sldMk cId="0" sldId="258"/>
            <ac:spMk id="10" creationId="{00000000-0000-0000-0000-000000000000}"/>
          </ac:spMkLst>
        </pc:spChg>
      </pc:sldChg>
      <pc:sldChg chg="add">
        <pc:chgData name="Tania Fazzi" userId="73c9bccd-841b-411d-b5ab-eb6e6217aa56" providerId="ADAL" clId="{5DFEB86E-4549-4554-A741-0106761FE401}" dt="2026-01-22T11:40:51.765" v="15"/>
        <pc:sldMkLst>
          <pc:docMk/>
          <pc:sldMk cId="0" sldId="270"/>
        </pc:sldMkLst>
      </pc:sldChg>
    </pc:docChg>
  </pc:docChgLst>
  <pc:docChgLst>
    <pc:chgData name="Alessandra Rossi" userId="5977bf6d-694d-4397-99bb-53914ff4cb65" providerId="ADAL" clId="{D05B039E-E6F4-4DF2-B039-FAD2C545583C}"/>
    <pc:docChg chg="undo custSel addSld delSld modSld">
      <pc:chgData name="Alessandra Rossi" userId="5977bf6d-694d-4397-99bb-53914ff4cb65" providerId="ADAL" clId="{D05B039E-E6F4-4DF2-B039-FAD2C545583C}" dt="2026-02-12T08:51:40.070" v="1037" actId="47"/>
      <pc:docMkLst>
        <pc:docMk/>
      </pc:docMkLst>
      <pc:sldChg chg="new del">
        <pc:chgData name="Alessandra Rossi" userId="5977bf6d-694d-4397-99bb-53914ff4cb65" providerId="ADAL" clId="{D05B039E-E6F4-4DF2-B039-FAD2C545583C}" dt="2026-02-12T07:59:47.827" v="1" actId="47"/>
        <pc:sldMkLst>
          <pc:docMk/>
          <pc:sldMk cId="925211066" sldId="271"/>
        </pc:sldMkLst>
      </pc:sldChg>
      <pc:sldChg chg="addSp delSp modSp add mod">
        <pc:chgData name="Alessandra Rossi" userId="5977bf6d-694d-4397-99bb-53914ff4cb65" providerId="ADAL" clId="{D05B039E-E6F4-4DF2-B039-FAD2C545583C}" dt="2026-02-12T08:34:52.381" v="42" actId="207"/>
        <pc:sldMkLst>
          <pc:docMk/>
          <pc:sldMk cId="3669499217" sldId="271"/>
        </pc:sldMkLst>
        <pc:spChg chg="del">
          <ac:chgData name="Alessandra Rossi" userId="5977bf6d-694d-4397-99bb-53914ff4cb65" providerId="ADAL" clId="{D05B039E-E6F4-4DF2-B039-FAD2C545583C}" dt="2026-02-12T08:00:22.642" v="10" actId="478"/>
          <ac:spMkLst>
            <pc:docMk/>
            <pc:sldMk cId="3669499217" sldId="271"/>
            <ac:spMk id="3" creationId="{7E9960D2-0723-8782-3D7A-154A3A08E19F}"/>
          </ac:spMkLst>
        </pc:spChg>
        <pc:spChg chg="del">
          <ac:chgData name="Alessandra Rossi" userId="5977bf6d-694d-4397-99bb-53914ff4cb65" providerId="ADAL" clId="{D05B039E-E6F4-4DF2-B039-FAD2C545583C}" dt="2026-02-12T08:00:06.791" v="5" actId="478"/>
          <ac:spMkLst>
            <pc:docMk/>
            <pc:sldMk cId="3669499217" sldId="271"/>
            <ac:spMk id="4" creationId="{C2FCC60E-F17E-E6A9-DD29-D0DBD46209BF}"/>
          </ac:spMkLst>
        </pc:spChg>
        <pc:spChg chg="del">
          <ac:chgData name="Alessandra Rossi" userId="5977bf6d-694d-4397-99bb-53914ff4cb65" providerId="ADAL" clId="{D05B039E-E6F4-4DF2-B039-FAD2C545583C}" dt="2026-02-12T08:01:14.973" v="19" actId="478"/>
          <ac:spMkLst>
            <pc:docMk/>
            <pc:sldMk cId="3669499217" sldId="271"/>
            <ac:spMk id="12" creationId="{DD1D9EAC-66B2-9404-13AD-070DC213919D}"/>
          </ac:spMkLst>
        </pc:spChg>
        <pc:spChg chg="del">
          <ac:chgData name="Alessandra Rossi" userId="5977bf6d-694d-4397-99bb-53914ff4cb65" providerId="ADAL" clId="{D05B039E-E6F4-4DF2-B039-FAD2C545583C}" dt="2026-02-12T08:00:01.627" v="3" actId="478"/>
          <ac:spMkLst>
            <pc:docMk/>
            <pc:sldMk cId="3669499217" sldId="271"/>
            <ac:spMk id="13" creationId="{DE2508E8-6B03-2430-16C5-B56C43049D19}"/>
          </ac:spMkLst>
        </pc:spChg>
        <pc:spChg chg="del">
          <ac:chgData name="Alessandra Rossi" userId="5977bf6d-694d-4397-99bb-53914ff4cb65" providerId="ADAL" clId="{D05B039E-E6F4-4DF2-B039-FAD2C545583C}" dt="2026-02-12T08:00:04.629" v="4" actId="478"/>
          <ac:spMkLst>
            <pc:docMk/>
            <pc:sldMk cId="3669499217" sldId="271"/>
            <ac:spMk id="14" creationId="{FA1BCBD3-BFB3-9FC3-8113-C8149A901B73}"/>
          </ac:spMkLst>
        </pc:spChg>
        <pc:spChg chg="del mod">
          <ac:chgData name="Alessandra Rossi" userId="5977bf6d-694d-4397-99bb-53914ff4cb65" providerId="ADAL" clId="{D05B039E-E6F4-4DF2-B039-FAD2C545583C}" dt="2026-02-12T08:00:15.450" v="7" actId="478"/>
          <ac:spMkLst>
            <pc:docMk/>
            <pc:sldMk cId="3669499217" sldId="271"/>
            <ac:spMk id="15" creationId="{B139DC33-2265-7C8D-FC9F-B3FCBA4ED197}"/>
          </ac:spMkLst>
        </pc:spChg>
        <pc:spChg chg="del">
          <ac:chgData name="Alessandra Rossi" userId="5977bf6d-694d-4397-99bb-53914ff4cb65" providerId="ADAL" clId="{D05B039E-E6F4-4DF2-B039-FAD2C545583C}" dt="2026-02-12T08:00:31.125" v="13" actId="478"/>
          <ac:spMkLst>
            <pc:docMk/>
            <pc:sldMk cId="3669499217" sldId="271"/>
            <ac:spMk id="16" creationId="{2070C8C4-BCD1-7765-58A4-F9814159E2FB}"/>
          </ac:spMkLst>
        </pc:spChg>
        <pc:spChg chg="del">
          <ac:chgData name="Alessandra Rossi" userId="5977bf6d-694d-4397-99bb-53914ff4cb65" providerId="ADAL" clId="{D05B039E-E6F4-4DF2-B039-FAD2C545583C}" dt="2026-02-12T08:01:03.011" v="15" actId="478"/>
          <ac:spMkLst>
            <pc:docMk/>
            <pc:sldMk cId="3669499217" sldId="271"/>
            <ac:spMk id="17" creationId="{239184A0-850C-2DD1-E9CF-59B61A36BCF8}"/>
          </ac:spMkLst>
        </pc:spChg>
        <pc:spChg chg="del mod">
          <ac:chgData name="Alessandra Rossi" userId="5977bf6d-694d-4397-99bb-53914ff4cb65" providerId="ADAL" clId="{D05B039E-E6F4-4DF2-B039-FAD2C545583C}" dt="2026-02-12T08:00:19.843" v="9" actId="478"/>
          <ac:spMkLst>
            <pc:docMk/>
            <pc:sldMk cId="3669499217" sldId="271"/>
            <ac:spMk id="18" creationId="{574A4B21-C58D-99FD-57BF-5FADDD3692BC}"/>
          </ac:spMkLst>
        </pc:spChg>
        <pc:spChg chg="del">
          <ac:chgData name="Alessandra Rossi" userId="5977bf6d-694d-4397-99bb-53914ff4cb65" providerId="ADAL" clId="{D05B039E-E6F4-4DF2-B039-FAD2C545583C}" dt="2026-02-12T08:00:34.858" v="14" actId="478"/>
          <ac:spMkLst>
            <pc:docMk/>
            <pc:sldMk cId="3669499217" sldId="271"/>
            <ac:spMk id="19" creationId="{9477DDA7-E80C-400F-9665-698C4DC03719}"/>
          </ac:spMkLst>
        </pc:spChg>
        <pc:spChg chg="del">
          <ac:chgData name="Alessandra Rossi" userId="5977bf6d-694d-4397-99bb-53914ff4cb65" providerId="ADAL" clId="{D05B039E-E6F4-4DF2-B039-FAD2C545583C}" dt="2026-02-12T08:01:08.940" v="16" actId="478"/>
          <ac:spMkLst>
            <pc:docMk/>
            <pc:sldMk cId="3669499217" sldId="271"/>
            <ac:spMk id="20" creationId="{5086035A-4BA7-E137-A4F1-CC8CCEC8D5F6}"/>
          </ac:spMkLst>
        </pc:spChg>
        <pc:spChg chg="del">
          <ac:chgData name="Alessandra Rossi" userId="5977bf6d-694d-4397-99bb-53914ff4cb65" providerId="ADAL" clId="{D05B039E-E6F4-4DF2-B039-FAD2C545583C}" dt="2026-02-12T08:01:33.922" v="23" actId="478"/>
          <ac:spMkLst>
            <pc:docMk/>
            <pc:sldMk cId="3669499217" sldId="271"/>
            <ac:spMk id="21" creationId="{5E2E68CB-2A0C-29D7-7BE0-00F7CD120822}"/>
          </ac:spMkLst>
        </pc:spChg>
        <pc:spChg chg="del">
          <ac:chgData name="Alessandra Rossi" userId="5977bf6d-694d-4397-99bb-53914ff4cb65" providerId="ADAL" clId="{D05B039E-E6F4-4DF2-B039-FAD2C545583C}" dt="2026-02-12T08:01:23.723" v="22" actId="478"/>
          <ac:spMkLst>
            <pc:docMk/>
            <pc:sldMk cId="3669499217" sldId="271"/>
            <ac:spMk id="22" creationId="{F76B2804-EAD8-6AF8-9E41-C5E4E85E853D}"/>
          </ac:spMkLst>
        </pc:spChg>
        <pc:spChg chg="del">
          <ac:chgData name="Alessandra Rossi" userId="5977bf6d-694d-4397-99bb-53914ff4cb65" providerId="ADAL" clId="{D05B039E-E6F4-4DF2-B039-FAD2C545583C}" dt="2026-02-12T08:01:36.496" v="24" actId="478"/>
          <ac:spMkLst>
            <pc:docMk/>
            <pc:sldMk cId="3669499217" sldId="271"/>
            <ac:spMk id="23" creationId="{7E92A40E-42EA-16CB-126D-2021EF662ED0}"/>
          </ac:spMkLst>
        </pc:spChg>
        <pc:spChg chg="del">
          <ac:chgData name="Alessandra Rossi" userId="5977bf6d-694d-4397-99bb-53914ff4cb65" providerId="ADAL" clId="{D05B039E-E6F4-4DF2-B039-FAD2C545583C}" dt="2026-02-12T08:01:39.077" v="25" actId="478"/>
          <ac:spMkLst>
            <pc:docMk/>
            <pc:sldMk cId="3669499217" sldId="271"/>
            <ac:spMk id="24" creationId="{CECBC0CC-3F5A-71C4-E6C8-579DD54CDB99}"/>
          </ac:spMkLst>
        </pc:spChg>
        <pc:spChg chg="del">
          <ac:chgData name="Alessandra Rossi" userId="5977bf6d-694d-4397-99bb-53914ff4cb65" providerId="ADAL" clId="{D05B039E-E6F4-4DF2-B039-FAD2C545583C}" dt="2026-02-12T08:01:19.841" v="21" actId="478"/>
          <ac:spMkLst>
            <pc:docMk/>
            <pc:sldMk cId="3669499217" sldId="271"/>
            <ac:spMk id="25" creationId="{46B6F127-CC1F-0948-1E2E-B21399AF9852}"/>
          </ac:spMkLst>
        </pc:spChg>
        <pc:spChg chg="del">
          <ac:chgData name="Alessandra Rossi" userId="5977bf6d-694d-4397-99bb-53914ff4cb65" providerId="ADAL" clId="{D05B039E-E6F4-4DF2-B039-FAD2C545583C}" dt="2026-02-12T08:01:17.040" v="20" actId="478"/>
          <ac:spMkLst>
            <pc:docMk/>
            <pc:sldMk cId="3669499217" sldId="271"/>
            <ac:spMk id="26" creationId="{C96AAC05-3474-D5C3-7FC3-F4E64C797015}"/>
          </ac:spMkLst>
        </pc:spChg>
        <pc:spChg chg="del">
          <ac:chgData name="Alessandra Rossi" userId="5977bf6d-694d-4397-99bb-53914ff4cb65" providerId="ADAL" clId="{D05B039E-E6F4-4DF2-B039-FAD2C545583C}" dt="2026-02-12T08:00:24.425" v="11" actId="478"/>
          <ac:spMkLst>
            <pc:docMk/>
            <pc:sldMk cId="3669499217" sldId="271"/>
            <ac:spMk id="27" creationId="{5D68D18D-232E-AFB3-EC17-05B3AE0E3658}"/>
          </ac:spMkLst>
        </pc:spChg>
        <pc:spChg chg="del">
          <ac:chgData name="Alessandra Rossi" userId="5977bf6d-694d-4397-99bb-53914ff4cb65" providerId="ADAL" clId="{D05B039E-E6F4-4DF2-B039-FAD2C545583C}" dt="2026-02-12T08:00:27.476" v="12" actId="478"/>
          <ac:spMkLst>
            <pc:docMk/>
            <pc:sldMk cId="3669499217" sldId="271"/>
            <ac:spMk id="28" creationId="{2A0DC92D-2D66-D75E-E453-D1FE4A92C7F8}"/>
          </ac:spMkLst>
        </pc:spChg>
        <pc:spChg chg="del mod">
          <ac:chgData name="Alessandra Rossi" userId="5977bf6d-694d-4397-99bb-53914ff4cb65" providerId="ADAL" clId="{D05B039E-E6F4-4DF2-B039-FAD2C545583C}" dt="2026-02-12T08:01:12.873" v="18" actId="478"/>
          <ac:spMkLst>
            <pc:docMk/>
            <pc:sldMk cId="3669499217" sldId="271"/>
            <ac:spMk id="29" creationId="{FA8A437B-B3D8-1472-B664-60E7EA21558B}"/>
          </ac:spMkLst>
        </pc:spChg>
        <pc:spChg chg="add del mod">
          <ac:chgData name="Alessandra Rossi" userId="5977bf6d-694d-4397-99bb-53914ff4cb65" providerId="ADAL" clId="{D05B039E-E6F4-4DF2-B039-FAD2C545583C}" dt="2026-02-12T08:34:03.321" v="35" actId="478"/>
          <ac:spMkLst>
            <pc:docMk/>
            <pc:sldMk cId="3669499217" sldId="271"/>
            <ac:spMk id="32" creationId="{563353FF-F082-045F-4E2C-277AF607485E}"/>
          </ac:spMkLst>
        </pc:spChg>
        <pc:spChg chg="add mod">
          <ac:chgData name="Alessandra Rossi" userId="5977bf6d-694d-4397-99bb-53914ff4cb65" providerId="ADAL" clId="{D05B039E-E6F4-4DF2-B039-FAD2C545583C}" dt="2026-02-12T08:34:52.381" v="42" actId="207"/>
          <ac:spMkLst>
            <pc:docMk/>
            <pc:sldMk cId="3669499217" sldId="271"/>
            <ac:spMk id="33" creationId="{9D92B274-2141-2D45-01F6-F30B35C8B5A3}"/>
          </ac:spMkLst>
        </pc:spChg>
        <pc:picChg chg="add mod">
          <ac:chgData name="Alessandra Rossi" userId="5977bf6d-694d-4397-99bb-53914ff4cb65" providerId="ADAL" clId="{D05B039E-E6F4-4DF2-B039-FAD2C545583C}" dt="2026-02-12T08:01:50.505" v="29" actId="1076"/>
          <ac:picMkLst>
            <pc:docMk/>
            <pc:sldMk cId="3669499217" sldId="271"/>
            <ac:picMk id="31" creationId="{82A5C35D-4650-4E44-EE6C-FD734A0FFC32}"/>
          </ac:picMkLst>
        </pc:picChg>
      </pc:sldChg>
      <pc:sldChg chg="delSp modSp add del mod">
        <pc:chgData name="Alessandra Rossi" userId="5977bf6d-694d-4397-99bb-53914ff4cb65" providerId="ADAL" clId="{D05B039E-E6F4-4DF2-B039-FAD2C545583C}" dt="2026-02-12T08:51:40.070" v="1037" actId="47"/>
        <pc:sldMkLst>
          <pc:docMk/>
          <pc:sldMk cId="3212112802" sldId="272"/>
        </pc:sldMkLst>
        <pc:spChg chg="mod">
          <ac:chgData name="Alessandra Rossi" userId="5977bf6d-694d-4397-99bb-53914ff4cb65" providerId="ADAL" clId="{D05B039E-E6F4-4DF2-B039-FAD2C545583C}" dt="2026-02-12T08:49:33.859" v="1036" actId="1076"/>
          <ac:spMkLst>
            <pc:docMk/>
            <pc:sldMk cId="3212112802" sldId="272"/>
            <ac:spMk id="33" creationId="{DE299D27-973D-D26C-9D00-9D569142160B}"/>
          </ac:spMkLst>
        </pc:spChg>
        <pc:picChg chg="del">
          <ac:chgData name="Alessandra Rossi" userId="5977bf6d-694d-4397-99bb-53914ff4cb65" providerId="ADAL" clId="{D05B039E-E6F4-4DF2-B039-FAD2C545583C}" dt="2026-02-12T08:35:42.152" v="44" actId="478"/>
          <ac:picMkLst>
            <pc:docMk/>
            <pc:sldMk cId="3212112802" sldId="272"/>
            <ac:picMk id="31" creationId="{E1ED4983-5191-EE5C-9360-A422951F31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5.jpeg"/><Relationship Id="rId5" Type="http://schemas.openxmlformats.org/officeDocument/2006/relationships/image" Target="../media/image10.png"/><Relationship Id="rId10" Type="http://schemas.openxmlformats.org/officeDocument/2006/relationships/image" Target="../media/image4.jpeg"/><Relationship Id="rId4" Type="http://schemas.openxmlformats.org/officeDocument/2006/relationships/image" Target="../media/image9.sv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5" Type="http://schemas.openxmlformats.org/officeDocument/2006/relationships/image" Target="../media/image6.jpe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5.jpeg"/><Relationship Id="rId5" Type="http://schemas.openxmlformats.org/officeDocument/2006/relationships/image" Target="../media/image21.png"/><Relationship Id="rId10" Type="http://schemas.openxmlformats.org/officeDocument/2006/relationships/image" Target="../media/image4.jpeg"/><Relationship Id="rId4" Type="http://schemas.openxmlformats.org/officeDocument/2006/relationships/image" Target="../media/image20.sv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5.jpeg"/><Relationship Id="rId5" Type="http://schemas.openxmlformats.org/officeDocument/2006/relationships/image" Target="../media/image23.png"/><Relationship Id="rId10" Type="http://schemas.openxmlformats.org/officeDocument/2006/relationships/image" Target="../media/image4.jpeg"/><Relationship Id="rId4" Type="http://schemas.openxmlformats.org/officeDocument/2006/relationships/image" Target="../media/image11.svg"/><Relationship Id="rId9" Type="http://schemas.openxmlformats.org/officeDocument/2006/relationships/image" Target="../media/image3.jpe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.jpeg"/><Relationship Id="rId18" Type="http://schemas.openxmlformats.org/officeDocument/2006/relationships/image" Target="../media/image37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7.png"/><Relationship Id="rId17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2.png"/><Relationship Id="rId5" Type="http://schemas.openxmlformats.org/officeDocument/2006/relationships/image" Target="../media/image30.png"/><Relationship Id="rId15" Type="http://schemas.openxmlformats.org/officeDocument/2006/relationships/image" Target="../media/image5.jpe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5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3.jpeg"/><Relationship Id="rId5" Type="http://schemas.openxmlformats.org/officeDocument/2006/relationships/image" Target="../media/image40.png"/><Relationship Id="rId10" Type="http://schemas.openxmlformats.org/officeDocument/2006/relationships/image" Target="../media/image7.png"/><Relationship Id="rId4" Type="http://schemas.openxmlformats.org/officeDocument/2006/relationships/image" Target="../media/image39.svg"/><Relationship Id="rId9" Type="http://schemas.openxmlformats.org/officeDocument/2006/relationships/image" Target="../media/image2.png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1811198" y="8602377"/>
            <a:ext cx="14665604" cy="1347619"/>
            <a:chOff x="0" y="0"/>
            <a:chExt cx="19554138" cy="1796826"/>
          </a:xfrm>
        </p:grpSpPr>
        <p:sp>
          <p:nvSpPr>
            <p:cNvPr id="5" name="Freeform 5"/>
            <p:cNvSpPr/>
            <p:nvPr/>
          </p:nvSpPr>
          <p:spPr>
            <a:xfrm>
              <a:off x="5850385" y="0"/>
              <a:ext cx="4972108" cy="1752076"/>
            </a:xfrm>
            <a:custGeom>
              <a:avLst/>
              <a:gdLst/>
              <a:ahLst/>
              <a:cxnLst/>
              <a:rect l="l" t="t" r="r" b="b"/>
              <a:pathLst>
                <a:path w="4972108" h="1752076">
                  <a:moveTo>
                    <a:pt x="0" y="0"/>
                  </a:moveTo>
                  <a:lnTo>
                    <a:pt x="4972108" y="0"/>
                  </a:lnTo>
                  <a:lnTo>
                    <a:pt x="4972108" y="1752076"/>
                  </a:lnTo>
                  <a:lnTo>
                    <a:pt x="0" y="1752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74829"/>
              <a:ext cx="4886747" cy="1721997"/>
            </a:xfrm>
            <a:custGeom>
              <a:avLst/>
              <a:gdLst/>
              <a:ahLst/>
              <a:cxnLst/>
              <a:rect l="l" t="t" r="r" b="b"/>
              <a:pathLst>
                <a:path w="4886747" h="1721997">
                  <a:moveTo>
                    <a:pt x="0" y="0"/>
                  </a:moveTo>
                  <a:lnTo>
                    <a:pt x="4886747" y="0"/>
                  </a:lnTo>
                  <a:lnTo>
                    <a:pt x="4886747" y="1721997"/>
                  </a:lnTo>
                  <a:lnTo>
                    <a:pt x="0" y="1721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787693" y="233860"/>
              <a:ext cx="3984142" cy="1403936"/>
            </a:xfrm>
            <a:custGeom>
              <a:avLst/>
              <a:gdLst/>
              <a:ahLst/>
              <a:cxnLst/>
              <a:rect l="l" t="t" r="r" b="b"/>
              <a:pathLst>
                <a:path w="3984142" h="1403936">
                  <a:moveTo>
                    <a:pt x="0" y="0"/>
                  </a:moveTo>
                  <a:lnTo>
                    <a:pt x="3984142" y="0"/>
                  </a:lnTo>
                  <a:lnTo>
                    <a:pt x="3984142" y="1403935"/>
                  </a:lnTo>
                  <a:lnTo>
                    <a:pt x="0" y="1403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185840" y="0"/>
              <a:ext cx="2368298" cy="1588516"/>
            </a:xfrm>
            <a:custGeom>
              <a:avLst/>
              <a:gdLst/>
              <a:ahLst/>
              <a:cxnLst/>
              <a:rect l="l" t="t" r="r" b="b"/>
              <a:pathLst>
                <a:path w="2368298" h="1588516">
                  <a:moveTo>
                    <a:pt x="0" y="0"/>
                  </a:moveTo>
                  <a:lnTo>
                    <a:pt x="2368298" y="0"/>
                  </a:lnTo>
                  <a:lnTo>
                    <a:pt x="2368298" y="1588516"/>
                  </a:lnTo>
                  <a:lnTo>
                    <a:pt x="0" y="1588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818202" y="4320200"/>
            <a:ext cx="7924799" cy="1355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Amministrazione</a:t>
            </a:r>
            <a:r>
              <a:rPr lang="en-US" sz="2400" dirty="0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400" dirty="0" err="1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titolare</a:t>
            </a:r>
            <a:r>
              <a:rPr lang="en-US" sz="2400" dirty="0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400" dirty="0" err="1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dell’intervento</a:t>
            </a:r>
            <a:r>
              <a:rPr lang="en-US" sz="2400" dirty="0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: </a:t>
            </a:r>
          </a:p>
          <a:p>
            <a:pPr algn="ctr">
              <a:lnSpc>
                <a:spcPts val="3625"/>
              </a:lnSpc>
              <a:spcBef>
                <a:spcPct val="0"/>
              </a:spcBef>
            </a:pPr>
            <a:r>
              <a:rPr lang="en-US" sz="2400" i="1" dirty="0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PCM - </a:t>
            </a:r>
            <a:r>
              <a:rPr lang="en-US" sz="2400" b="1" i="1" dirty="0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Dipartimento</a:t>
            </a:r>
            <a:r>
              <a:rPr lang="en-US" sz="2400" b="1" i="1" dirty="0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della </a:t>
            </a:r>
            <a:r>
              <a:rPr lang="en-US" sz="2400" b="1" i="1" dirty="0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funzione</a:t>
            </a:r>
            <a:r>
              <a:rPr lang="en-US" sz="2400" b="1" i="1" dirty="0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400" b="1" i="1" dirty="0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pubblica</a:t>
            </a:r>
            <a:endParaRPr lang="en-US" sz="2400" b="1" i="1" dirty="0">
              <a:solidFill>
                <a:srgbClr val="0F52A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  <a:p>
            <a:pPr algn="ctr">
              <a:lnSpc>
                <a:spcPts val="3625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Soggetto</a:t>
            </a:r>
            <a:r>
              <a:rPr lang="en-US" sz="2400" dirty="0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400" dirty="0" err="1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attuatore</a:t>
            </a:r>
            <a:r>
              <a:rPr lang="en-US" sz="2400" dirty="0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: </a:t>
            </a:r>
            <a:r>
              <a:rPr lang="en-US" sz="2400" b="1" i="1" dirty="0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Formez</a:t>
            </a:r>
            <a:r>
              <a:rPr lang="en-US" sz="2400" b="1" i="1" dirty="0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PA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4402" y="1769684"/>
            <a:ext cx="15392400" cy="2622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Progetto: </a:t>
            </a:r>
            <a:r>
              <a:rPr lang="en-US" sz="4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PerForma</a:t>
            </a:r>
            <a:r>
              <a:rPr lang="en-US" sz="4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PA </a:t>
            </a:r>
          </a:p>
          <a:p>
            <a:pPr algn="ctr">
              <a:lnSpc>
                <a:spcPts val="5880"/>
              </a:lnSpc>
            </a:pPr>
            <a:r>
              <a:rPr lang="en-US" sz="44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44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Supportare</a:t>
            </a:r>
            <a:r>
              <a:rPr lang="en-US" sz="44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lo </a:t>
            </a:r>
            <a:r>
              <a:rPr lang="en-US" sz="44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sviluppo</a:t>
            </a:r>
            <a:r>
              <a:rPr lang="en-US" sz="44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di </a:t>
            </a:r>
            <a:r>
              <a:rPr lang="en-US" sz="44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percorsi</a:t>
            </a:r>
            <a:r>
              <a:rPr lang="en-US" sz="44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44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formativi</a:t>
            </a:r>
            <a:r>
              <a:rPr lang="en-US" sz="44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44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professionalizzanti</a:t>
            </a:r>
            <a:r>
              <a:rPr lang="en-US" sz="44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da </a:t>
            </a:r>
            <a:r>
              <a:rPr lang="en-US" sz="44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parte</a:t>
            </a:r>
            <a:r>
              <a:rPr lang="en-US" sz="44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delle PA e la </a:t>
            </a:r>
            <a:r>
              <a:rPr lang="en-US" sz="44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valorizzazione</a:t>
            </a:r>
            <a:r>
              <a:rPr lang="en-US" sz="44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di </a:t>
            </a:r>
            <a:r>
              <a:rPr lang="en-US" sz="44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buone</a:t>
            </a:r>
            <a:r>
              <a:rPr lang="en-US" sz="44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44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pratiche</a:t>
            </a:r>
            <a:endParaRPr lang="en-US" sz="4400" dirty="0">
              <a:solidFill>
                <a:srgbClr val="0F52A0"/>
              </a:solidFill>
              <a:latin typeface="Anton"/>
              <a:ea typeface="Anton"/>
              <a:cs typeface="Anton"/>
              <a:sym typeface="Anton"/>
            </a:endParaRPr>
          </a:p>
          <a:p>
            <a:pPr algn="ctr">
              <a:lnSpc>
                <a:spcPts val="2239"/>
              </a:lnSpc>
            </a:pPr>
            <a:endParaRPr lang="en-US" sz="4200" dirty="0">
              <a:solidFill>
                <a:srgbClr val="0F52A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7700" y="7101237"/>
            <a:ext cx="17145847" cy="1425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Progetto a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valere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su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risorse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PNRR,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Missione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1 “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Digitalizzazione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innovazione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competitività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cultura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 turismo”,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Componente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1 “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Digitalizzazione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innovazione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sicurezza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nella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PA” Investimento 2.3 “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Competenze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capacità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amministrativa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” – Sub-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investimento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2.3.1 “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Investimenti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in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istruzione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formazione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–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Servizi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soluzioni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tecnologiche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a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supporto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dello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sviluppo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del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capitale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umano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delle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pubbliche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amministrazioni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” e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finanziato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dall’Unione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europea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– Next Generation EU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1" name="Freeform 11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30013" y="0"/>
            <a:ext cx="13978595" cy="1482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60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LINEE DI INTERVENTO e OBIETTIVI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09968" y="3581232"/>
            <a:ext cx="6104828" cy="1924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3600" b="1">
                <a:solidFill>
                  <a:srgbClr val="0F52A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Azione 5.1</a:t>
            </a:r>
            <a:r>
              <a:rPr lang="en-US" sz="3600" b="1">
                <a:solidFill>
                  <a:srgbClr val="0F52A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 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endParaRPr lang="en-US" sz="3600" b="1">
              <a:solidFill>
                <a:srgbClr val="0F52A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b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Finanziamento</a:t>
            </a:r>
            <a:r>
              <a:rPr lang="en-US" sz="2699" b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di </a:t>
            </a:r>
            <a:r>
              <a:rPr lang="en-US" sz="2699" b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percorsi</a:t>
            </a:r>
            <a:r>
              <a:rPr lang="en-US" sz="2699" b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699" b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formativi</a:t>
            </a:r>
            <a:r>
              <a:rPr lang="en-US" sz="2699" b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699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delle</a:t>
            </a:r>
            <a:r>
              <a:rPr lang="en-US" sz="2699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PA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09968" y="6064214"/>
            <a:ext cx="6029843" cy="2411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3600" b="1">
                <a:solidFill>
                  <a:srgbClr val="0F52A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Azione 5.2</a:t>
            </a:r>
            <a:r>
              <a:rPr lang="en-US" sz="3600" b="1">
                <a:solidFill>
                  <a:srgbClr val="0F52A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endParaRPr lang="en-US" sz="3600" b="1">
              <a:solidFill>
                <a:srgbClr val="0F52A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b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Promozione</a:t>
            </a:r>
            <a:r>
              <a:rPr lang="en-US" sz="2699" b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e </a:t>
            </a:r>
            <a:r>
              <a:rPr lang="en-US" sz="2699" b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valorizzazione</a:t>
            </a:r>
            <a:r>
              <a:rPr lang="en-US" sz="2699" b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di </a:t>
            </a:r>
            <a:r>
              <a:rPr lang="en-US" sz="2699" b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buone</a:t>
            </a:r>
            <a:r>
              <a:rPr lang="en-US" sz="2699" b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699" b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pratiche</a:t>
            </a:r>
            <a:r>
              <a:rPr lang="en-US" sz="2699" b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699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ed </a:t>
            </a:r>
            <a:r>
              <a:rPr lang="en-US" sz="2699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esperienze</a:t>
            </a:r>
            <a:r>
              <a:rPr lang="en-US" sz="2699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di </a:t>
            </a:r>
            <a:r>
              <a:rPr lang="en-US" sz="2699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formazione</a:t>
            </a:r>
            <a:r>
              <a:rPr lang="en-US" sz="2699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innovative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89430" y="3630929"/>
            <a:ext cx="6314392" cy="1317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Favorire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progetti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formativ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PA a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partire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da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esigenze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organizzative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individuali</a:t>
            </a:r>
            <a:endParaRPr lang="en-US" sz="2499" b="1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04671" y="5351643"/>
            <a:ext cx="6314391" cy="1317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Diffondere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cultura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della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formazione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nelle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PA per la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creazione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Valore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Pubblico</a:t>
            </a:r>
            <a:endParaRPr lang="en-US" sz="2499" b="1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404673" y="7031841"/>
            <a:ext cx="6314389" cy="1324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Favorire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replicabilità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dei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progetti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virtuosi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promuovendo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lo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scambio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e la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diffusione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delle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buone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pratiche</a:t>
            </a:r>
            <a:endParaRPr lang="en-US" sz="2499" b="1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D69C2DD-45B2-5134-CA40-4132706C696D}"/>
              </a:ext>
            </a:extLst>
          </p:cNvPr>
          <p:cNvSpPr txBox="1"/>
          <p:nvPr/>
        </p:nvSpPr>
        <p:spPr>
          <a:xfrm>
            <a:off x="1371600" y="1658180"/>
            <a:ext cx="148376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it-IT" sz="3200" b="0" i="0">
                <a:solidFill>
                  <a:srgbClr val="0F52A0"/>
                </a:solidFill>
                <a:effectLst/>
              </a:rPr>
              <a:t>Il progetto</a:t>
            </a:r>
            <a:r>
              <a:rPr lang="it-IT" sz="3200" b="1" i="0">
                <a:solidFill>
                  <a:srgbClr val="0F52A0"/>
                </a:solidFill>
                <a:effectLst/>
              </a:rPr>
              <a:t> PerForma PA</a:t>
            </a:r>
            <a:r>
              <a:rPr lang="it-IT" sz="3200" b="0" i="0">
                <a:solidFill>
                  <a:srgbClr val="0F52A0"/>
                </a:solidFill>
                <a:effectLst/>
              </a:rPr>
              <a:t> nasce per supportare le </a:t>
            </a:r>
            <a:r>
              <a:rPr lang="it-IT" sz="3200" b="1" i="0">
                <a:solidFill>
                  <a:srgbClr val="0F52A0"/>
                </a:solidFill>
                <a:effectLst/>
              </a:rPr>
              <a:t>Pubbliche Amministrazioni</a:t>
            </a:r>
            <a:r>
              <a:rPr lang="it-IT" sz="3200" b="0" i="0">
                <a:solidFill>
                  <a:srgbClr val="0F52A0"/>
                </a:solidFill>
                <a:effectLst/>
              </a:rPr>
              <a:t> centrali ed altre Pubbliche Amministrazioni nella realizzazione e gestione di </a:t>
            </a:r>
            <a:r>
              <a:rPr lang="it-IT" sz="3200" b="1" i="0">
                <a:solidFill>
                  <a:srgbClr val="0F52A0"/>
                </a:solidFill>
                <a:effectLst/>
              </a:rPr>
              <a:t>percorsi formativi</a:t>
            </a:r>
            <a:r>
              <a:rPr lang="it-IT" sz="3200" b="0" i="0">
                <a:solidFill>
                  <a:srgbClr val="0F52A0"/>
                </a:solidFill>
                <a:effectLst/>
              </a:rPr>
              <a:t> rivolti ai propri </a:t>
            </a:r>
            <a:r>
              <a:rPr lang="it-IT" sz="3200" b="1" i="0">
                <a:solidFill>
                  <a:srgbClr val="0F52A0"/>
                </a:solidFill>
                <a:effectLst/>
              </a:rPr>
              <a:t>dipendenti</a:t>
            </a:r>
            <a:r>
              <a:rPr lang="it-IT" sz="3200" b="0" i="0">
                <a:solidFill>
                  <a:srgbClr val="0F52A0"/>
                </a:solidFill>
                <a:effectLst/>
              </a:rPr>
              <a:t>.</a:t>
            </a:r>
            <a:endParaRPr lang="it-IT" sz="3200">
              <a:effectLst/>
            </a:endParaRP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4C06883F-0369-AED5-8E5E-257F32A970C6}"/>
              </a:ext>
            </a:extLst>
          </p:cNvPr>
          <p:cNvCxnSpPr>
            <a:cxnSpLocks/>
          </p:cNvCxnSpPr>
          <p:nvPr/>
        </p:nvCxnSpPr>
        <p:spPr>
          <a:xfrm>
            <a:off x="8667832" y="3581232"/>
            <a:ext cx="0" cy="4991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5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3258800" y="530819"/>
            <a:ext cx="1594747" cy="1594747"/>
          </a:xfrm>
          <a:custGeom>
            <a:avLst/>
            <a:gdLst/>
            <a:ahLst/>
            <a:cxnLst/>
            <a:rect l="l" t="t" r="r" b="b"/>
            <a:pathLst>
              <a:path w="1594747" h="1594747">
                <a:moveTo>
                  <a:pt x="0" y="0"/>
                </a:moveTo>
                <a:lnTo>
                  <a:pt x="1594747" y="0"/>
                </a:lnTo>
                <a:lnTo>
                  <a:pt x="1594747" y="1594747"/>
                </a:lnTo>
                <a:lnTo>
                  <a:pt x="0" y="1594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813387" y="262661"/>
            <a:ext cx="11956933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00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Amministrazioni</a:t>
            </a:r>
            <a:r>
              <a:rPr lang="en-US" sz="90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TARGET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9968" y="2125566"/>
            <a:ext cx="9790866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7"/>
              </a:lnSpc>
              <a:spcBef>
                <a:spcPct val="0"/>
              </a:spcBef>
            </a:pP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Il </a:t>
            </a:r>
            <a:r>
              <a:rPr lang="en-US" sz="3355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progetto</a:t>
            </a: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55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55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rivolge</a:t>
            </a: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ai </a:t>
            </a:r>
            <a:r>
              <a:rPr lang="en-US" sz="3355" b="1" u="sng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dipendenti</a:t>
            </a:r>
            <a:r>
              <a:rPr lang="en-US" sz="3355" b="1" u="sng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55" b="1" u="sng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pubblici</a:t>
            </a: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di:  </a:t>
            </a:r>
          </a:p>
        </p:txBody>
      </p:sp>
      <p:sp>
        <p:nvSpPr>
          <p:cNvPr id="6" name="Freeform 6"/>
          <p:cNvSpPr/>
          <p:nvPr/>
        </p:nvSpPr>
        <p:spPr>
          <a:xfrm>
            <a:off x="1509968" y="3436753"/>
            <a:ext cx="818387" cy="834147"/>
          </a:xfrm>
          <a:custGeom>
            <a:avLst/>
            <a:gdLst/>
            <a:ahLst/>
            <a:cxnLst/>
            <a:rect l="l" t="t" r="r" b="b"/>
            <a:pathLst>
              <a:path w="818387" h="834147">
                <a:moveTo>
                  <a:pt x="0" y="0"/>
                </a:moveTo>
                <a:lnTo>
                  <a:pt x="818387" y="0"/>
                </a:lnTo>
                <a:lnTo>
                  <a:pt x="818387" y="834147"/>
                </a:lnTo>
                <a:lnTo>
                  <a:pt x="0" y="8341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2917856" y="3509974"/>
            <a:ext cx="5216962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Amministrazioni </a:t>
            </a:r>
            <a:r>
              <a:rPr lang="en-US" sz="32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Centrali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33989" y="6187331"/>
            <a:ext cx="4727972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Amministrazioni </a:t>
            </a:r>
            <a:r>
              <a:rPr lang="en-US" sz="32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Locali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63051" y="4835854"/>
            <a:ext cx="5496520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Amministrazioni </a:t>
            </a:r>
            <a:r>
              <a:rPr lang="en-US" sz="32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Regionali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3" name="Freeform 13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746406" y="7543617"/>
            <a:ext cx="7126316" cy="560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Altre</a:t>
            </a:r>
            <a:r>
              <a:rPr lang="en-US" sz="32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Pubbliche</a:t>
            </a: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Amministrazioni</a:t>
            </a:r>
            <a:endParaRPr lang="en-US" sz="3299">
              <a:solidFill>
                <a:srgbClr val="0F52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509968" y="4762633"/>
            <a:ext cx="818387" cy="834147"/>
          </a:xfrm>
          <a:custGeom>
            <a:avLst/>
            <a:gdLst/>
            <a:ahLst/>
            <a:cxnLst/>
            <a:rect l="l" t="t" r="r" b="b"/>
            <a:pathLst>
              <a:path w="818387" h="834147">
                <a:moveTo>
                  <a:pt x="0" y="0"/>
                </a:moveTo>
                <a:lnTo>
                  <a:pt x="818387" y="0"/>
                </a:lnTo>
                <a:lnTo>
                  <a:pt x="818387" y="834147"/>
                </a:lnTo>
                <a:lnTo>
                  <a:pt x="0" y="8341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9" name="Freeform 19"/>
          <p:cNvSpPr/>
          <p:nvPr/>
        </p:nvSpPr>
        <p:spPr>
          <a:xfrm>
            <a:off x="1509968" y="6114110"/>
            <a:ext cx="818387" cy="834147"/>
          </a:xfrm>
          <a:custGeom>
            <a:avLst/>
            <a:gdLst/>
            <a:ahLst/>
            <a:cxnLst/>
            <a:rect l="l" t="t" r="r" b="b"/>
            <a:pathLst>
              <a:path w="818387" h="834147">
                <a:moveTo>
                  <a:pt x="0" y="0"/>
                </a:moveTo>
                <a:lnTo>
                  <a:pt x="818387" y="0"/>
                </a:lnTo>
                <a:lnTo>
                  <a:pt x="818387" y="834147"/>
                </a:lnTo>
                <a:lnTo>
                  <a:pt x="0" y="8341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Freeform 20"/>
          <p:cNvSpPr/>
          <p:nvPr/>
        </p:nvSpPr>
        <p:spPr>
          <a:xfrm>
            <a:off x="1509968" y="7439991"/>
            <a:ext cx="818387" cy="834147"/>
          </a:xfrm>
          <a:custGeom>
            <a:avLst/>
            <a:gdLst/>
            <a:ahLst/>
            <a:cxnLst/>
            <a:rect l="l" t="t" r="r" b="b"/>
            <a:pathLst>
              <a:path w="818387" h="834147">
                <a:moveTo>
                  <a:pt x="0" y="0"/>
                </a:moveTo>
                <a:lnTo>
                  <a:pt x="818387" y="0"/>
                </a:lnTo>
                <a:lnTo>
                  <a:pt x="818387" y="834146"/>
                </a:lnTo>
                <a:lnTo>
                  <a:pt x="0" y="834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0" y="1144672"/>
            <a:ext cx="16865852" cy="6208628"/>
          </a:xfrm>
          <a:custGeom>
            <a:avLst/>
            <a:gdLst/>
            <a:ahLst/>
            <a:cxnLst/>
            <a:rect l="l" t="t" r="r" b="b"/>
            <a:pathLst>
              <a:path w="16865852" h="6208628">
                <a:moveTo>
                  <a:pt x="0" y="0"/>
                </a:moveTo>
                <a:lnTo>
                  <a:pt x="16865852" y="0"/>
                </a:lnTo>
                <a:lnTo>
                  <a:pt x="16865852" y="6208628"/>
                </a:lnTo>
                <a:lnTo>
                  <a:pt x="0" y="62086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6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 flipH="1">
            <a:off x="-79974" y="1786917"/>
            <a:ext cx="2448298" cy="1820643"/>
          </a:xfrm>
          <a:custGeom>
            <a:avLst/>
            <a:gdLst/>
            <a:ahLst/>
            <a:cxnLst/>
            <a:rect l="l" t="t" r="r" b="b"/>
            <a:pathLst>
              <a:path w="2448298" h="1820643">
                <a:moveTo>
                  <a:pt x="2448297" y="0"/>
                </a:moveTo>
                <a:lnTo>
                  <a:pt x="0" y="0"/>
                </a:lnTo>
                <a:lnTo>
                  <a:pt x="0" y="1820643"/>
                </a:lnTo>
                <a:lnTo>
                  <a:pt x="2448297" y="1820643"/>
                </a:lnTo>
                <a:lnTo>
                  <a:pt x="244829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 rot="2932853">
            <a:off x="5350506" y="6534967"/>
            <a:ext cx="2711273" cy="765935"/>
          </a:xfrm>
          <a:custGeom>
            <a:avLst/>
            <a:gdLst/>
            <a:ahLst/>
            <a:cxnLst/>
            <a:rect l="l" t="t" r="r" b="b"/>
            <a:pathLst>
              <a:path w="2711273" h="765935">
                <a:moveTo>
                  <a:pt x="0" y="0"/>
                </a:moveTo>
                <a:lnTo>
                  <a:pt x="2711273" y="0"/>
                </a:lnTo>
                <a:lnTo>
                  <a:pt x="2711273" y="765935"/>
                </a:lnTo>
                <a:lnTo>
                  <a:pt x="0" y="7659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273530" y="4052814"/>
            <a:ext cx="4189586" cy="286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 percorsi proposti dalle PA vengono selezionati attraverso una </a:t>
            </a: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procedura valutativa a sportello fino ad esaurimento dei fondi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08886" y="3011051"/>
            <a:ext cx="4430329" cy="309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 </a:t>
            </a:r>
            <a:r>
              <a:rPr lang="en-US" sz="2799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risorse</a:t>
            </a: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economiche</a:t>
            </a: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2799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disposizione</a:t>
            </a: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ammontano</a:t>
            </a: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€</a:t>
            </a:r>
            <a:r>
              <a:rPr lang="en-US" sz="34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20.250.000,00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34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42645" y="6932350"/>
            <a:ext cx="3455418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di cui </a:t>
            </a:r>
            <a:r>
              <a:rPr lang="en-US" sz="33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almeno</a:t>
            </a:r>
            <a:r>
              <a:rPr lang="en-US" sz="33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il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 </a:t>
            </a:r>
            <a:r>
              <a:rPr lang="en-US" sz="33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Mezzogiorno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19189" y="2675819"/>
            <a:ext cx="6562785" cy="1437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Target </a:t>
            </a:r>
            <a:r>
              <a:rPr lang="en-US" sz="27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previsti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27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almeno</a:t>
            </a: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200 </a:t>
            </a:r>
            <a:r>
              <a:rPr lang="en-US" sz="27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progetti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formativi</a:t>
            </a:r>
            <a:endParaRPr lang="en-US" sz="27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27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almeno</a:t>
            </a:r>
            <a:r>
              <a:rPr lang="en-US" sz="2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33.600 </a:t>
            </a:r>
            <a:r>
              <a:rPr lang="en-US" sz="27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dipendenti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formati</a:t>
            </a:r>
            <a:r>
              <a:rPr lang="en-US" sz="27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826386" y="342900"/>
            <a:ext cx="1308751" cy="1287335"/>
          </a:xfrm>
          <a:custGeom>
            <a:avLst/>
            <a:gdLst/>
            <a:ahLst/>
            <a:cxnLst/>
            <a:rect l="l" t="t" r="r" b="b"/>
            <a:pathLst>
              <a:path w="1308751" h="1287335">
                <a:moveTo>
                  <a:pt x="0" y="0"/>
                </a:moveTo>
                <a:lnTo>
                  <a:pt x="1308751" y="0"/>
                </a:lnTo>
                <a:lnTo>
                  <a:pt x="1308751" y="1287336"/>
                </a:lnTo>
                <a:lnTo>
                  <a:pt x="0" y="12873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4" name="Group 14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5" name="Freeform 15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277600" y="6743700"/>
            <a:ext cx="2017775" cy="844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0F52A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40%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1070947" y="4392316"/>
            <a:ext cx="1927310" cy="2384361"/>
          </a:xfrm>
          <a:custGeom>
            <a:avLst/>
            <a:gdLst/>
            <a:ahLst/>
            <a:cxnLst/>
            <a:rect l="l" t="t" r="r" b="b"/>
            <a:pathLst>
              <a:path w="1927310" h="2384361">
                <a:moveTo>
                  <a:pt x="0" y="0"/>
                </a:moveTo>
                <a:lnTo>
                  <a:pt x="1927310" y="0"/>
                </a:lnTo>
                <a:lnTo>
                  <a:pt x="1927310" y="2384362"/>
                </a:lnTo>
                <a:lnTo>
                  <a:pt x="0" y="238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 rot="-10800000" flipV="1">
            <a:off x="740312" y="3930885"/>
            <a:ext cx="10083391" cy="3357985"/>
          </a:xfrm>
          <a:custGeom>
            <a:avLst/>
            <a:gdLst/>
            <a:ahLst/>
            <a:cxnLst/>
            <a:rect l="l" t="t" r="r" b="b"/>
            <a:pathLst>
              <a:path w="9922495" h="3125563">
                <a:moveTo>
                  <a:pt x="0" y="0"/>
                </a:moveTo>
                <a:lnTo>
                  <a:pt x="9922495" y="0"/>
                </a:lnTo>
                <a:lnTo>
                  <a:pt x="9922495" y="3125562"/>
                </a:lnTo>
                <a:lnTo>
                  <a:pt x="0" y="3125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EAEDED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1018164" y="221788"/>
            <a:ext cx="8948285" cy="153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Progetti</a:t>
            </a:r>
            <a:r>
              <a:rPr lang="en-US" sz="8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8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Formativi</a:t>
            </a:r>
            <a:endParaRPr lang="en-US" sz="8800" dirty="0">
              <a:solidFill>
                <a:srgbClr val="0F52A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18164" y="4183202"/>
            <a:ext cx="9420079" cy="199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Dovranno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concentrarsi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sui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fabbisogni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approfondimento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conoscenze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competenze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personale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raccordandosi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quanto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emerge dal </a:t>
            </a:r>
            <a:r>
              <a:rPr lang="en-US" sz="26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PIAO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altro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documento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600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analisi</a:t>
            </a:r>
            <a:r>
              <a:rPr lang="en-US" sz="26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00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dei</a:t>
            </a:r>
            <a:r>
              <a:rPr lang="en-US" sz="26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00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fabbisogni</a:t>
            </a:r>
            <a:endParaRPr lang="en-US" sz="2600" b="1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" name="Freeform 7"/>
          <p:cNvSpPr/>
          <p:nvPr/>
        </p:nvSpPr>
        <p:spPr>
          <a:xfrm rot="-10800000" flipH="1" flipV="1">
            <a:off x="10444568" y="1967621"/>
            <a:ext cx="6144147" cy="2377408"/>
          </a:xfrm>
          <a:custGeom>
            <a:avLst/>
            <a:gdLst/>
            <a:ahLst/>
            <a:cxnLst/>
            <a:rect l="l" t="t" r="r" b="b"/>
            <a:pathLst>
              <a:path w="6587225" h="2074960">
                <a:moveTo>
                  <a:pt x="6587225" y="2074960"/>
                </a:moveTo>
                <a:lnTo>
                  <a:pt x="0" y="2074960"/>
                </a:lnTo>
                <a:lnTo>
                  <a:pt x="0" y="0"/>
                </a:lnTo>
                <a:lnTo>
                  <a:pt x="6587225" y="0"/>
                </a:lnTo>
                <a:lnTo>
                  <a:pt x="6587225" y="207496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10228531" y="2137091"/>
            <a:ext cx="6307549" cy="1500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Le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Amministrazioni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proponenti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possono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presentare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con</a:t>
            </a:r>
            <a:r>
              <a:rPr lang="en-US" sz="2600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00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istanze</a:t>
            </a:r>
            <a:r>
              <a:rPr lang="en-US" sz="2600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separate </a:t>
            </a:r>
            <a:r>
              <a:rPr lang="en-US" sz="2600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più</a:t>
            </a:r>
            <a:r>
              <a:rPr lang="en-US" sz="2600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00" b="1" dirty="0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progetti</a:t>
            </a:r>
            <a:endParaRPr lang="en-US" sz="2600" b="1" dirty="0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456794" y="7138083"/>
            <a:ext cx="5918333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formati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devono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superare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un</a:t>
            </a:r>
            <a:r>
              <a:rPr lang="en-US" sz="2600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test finale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erogato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tramite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piattaforma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digitale</a:t>
            </a:r>
            <a:endParaRPr lang="en-US" sz="2600" dirty="0">
              <a:solidFill>
                <a:srgbClr val="0F52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Freeform 18"/>
          <p:cNvSpPr/>
          <p:nvPr/>
        </p:nvSpPr>
        <p:spPr>
          <a:xfrm>
            <a:off x="708244" y="1107281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9" name="Group 19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20" name="Freeform 20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7">
            <a:extLst>
              <a:ext uri="{FF2B5EF4-FFF2-40B4-BE49-F238E27FC236}">
                <a16:creationId xmlns:a16="http://schemas.microsoft.com/office/drawing/2014/main" id="{643AE78A-90BD-2B81-139C-347237107A2D}"/>
              </a:ext>
            </a:extLst>
          </p:cNvPr>
          <p:cNvSpPr/>
          <p:nvPr/>
        </p:nvSpPr>
        <p:spPr>
          <a:xfrm flipV="1">
            <a:off x="10290773" y="6439970"/>
            <a:ext cx="6358729" cy="2283202"/>
          </a:xfrm>
          <a:custGeom>
            <a:avLst/>
            <a:gdLst/>
            <a:ahLst/>
            <a:cxnLst/>
            <a:rect l="l" t="t" r="r" b="b"/>
            <a:pathLst>
              <a:path w="6587225" h="2074960">
                <a:moveTo>
                  <a:pt x="6587225" y="2074960"/>
                </a:moveTo>
                <a:lnTo>
                  <a:pt x="0" y="2074960"/>
                </a:lnTo>
                <a:lnTo>
                  <a:pt x="0" y="0"/>
                </a:lnTo>
                <a:lnTo>
                  <a:pt x="6587225" y="0"/>
                </a:lnTo>
                <a:lnTo>
                  <a:pt x="6587225" y="207496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538552" y="3553042"/>
            <a:ext cx="980296" cy="999174"/>
          </a:xfrm>
          <a:custGeom>
            <a:avLst/>
            <a:gdLst/>
            <a:ahLst/>
            <a:cxnLst/>
            <a:rect l="l" t="t" r="r" b="b"/>
            <a:pathLst>
              <a:path w="980296" h="999174">
                <a:moveTo>
                  <a:pt x="0" y="0"/>
                </a:moveTo>
                <a:lnTo>
                  <a:pt x="980296" y="0"/>
                </a:lnTo>
                <a:lnTo>
                  <a:pt x="980296" y="999174"/>
                </a:lnTo>
                <a:lnTo>
                  <a:pt x="0" y="9991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11829811" y="496921"/>
            <a:ext cx="2071475" cy="2335409"/>
          </a:xfrm>
          <a:custGeom>
            <a:avLst/>
            <a:gdLst/>
            <a:ahLst/>
            <a:cxnLst/>
            <a:rect l="l" t="t" r="r" b="b"/>
            <a:pathLst>
              <a:path w="2442177" h="2876017">
                <a:moveTo>
                  <a:pt x="0" y="0"/>
                </a:moveTo>
                <a:lnTo>
                  <a:pt x="2442178" y="0"/>
                </a:lnTo>
                <a:lnTo>
                  <a:pt x="2442178" y="2876017"/>
                </a:lnTo>
                <a:lnTo>
                  <a:pt x="0" y="28760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8" name="Freeform 8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50902" y="497963"/>
            <a:ext cx="7131098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00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Finanziamento</a:t>
            </a:r>
            <a:endParaRPr lang="en-US" sz="9000">
              <a:solidFill>
                <a:srgbClr val="0F52A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50902" y="2212998"/>
            <a:ext cx="7369477" cy="56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Suddiviso</a:t>
            </a: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nelle</a:t>
            </a: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seguenti</a:t>
            </a: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tranches: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67167" y="3415053"/>
            <a:ext cx="3530191" cy="117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all’</a:t>
            </a:r>
            <a:r>
              <a:rPr lang="en-US" sz="33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ammissione</a:t>
            </a: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 finanziamento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71459" y="5416347"/>
            <a:ext cx="5872541" cy="117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 completamento dell’</a:t>
            </a:r>
            <a:r>
              <a:rPr lang="en-US" sz="33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80%</a:t>
            </a: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delle attività progettuali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67167" y="7251928"/>
            <a:ext cx="4942214" cy="1191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97"/>
              </a:lnSpc>
              <a:spcBef>
                <a:spcPct val="0"/>
              </a:spcBef>
            </a:pP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alla </a:t>
            </a:r>
            <a:r>
              <a:rPr lang="en-US" sz="3355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conclusione </a:t>
            </a: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con successo delle attività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50563" y="3482680"/>
            <a:ext cx="1484890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F52A0"/>
                </a:solidFill>
                <a:latin typeface="WC Mano Negra Bold"/>
                <a:ea typeface="WC Mano Negra Bold"/>
                <a:cs typeface="WC Mano Negra Bold"/>
                <a:sym typeface="WC Mano Negra Bold"/>
              </a:rPr>
              <a:t>50%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23647" y="5427738"/>
            <a:ext cx="1765095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F52A0"/>
                </a:solidFill>
                <a:latin typeface="WC Mano Negra Bold"/>
                <a:ea typeface="WC Mano Negra Bold"/>
                <a:cs typeface="WC Mano Negra Bold"/>
                <a:sym typeface="WC Mano Negra Bold"/>
              </a:rPr>
              <a:t>20%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23647" y="7232878"/>
            <a:ext cx="1765095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F52A0"/>
                </a:solidFill>
                <a:latin typeface="WC Mano Negra Bold"/>
                <a:ea typeface="WC Mano Negra Bold"/>
                <a:cs typeface="WC Mano Negra Bold"/>
                <a:sym typeface="WC Mano Negra Bold"/>
              </a:rPr>
              <a:t>30%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41516" y="3115709"/>
            <a:ext cx="2624106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50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Minimo</a:t>
            </a:r>
            <a:r>
              <a:rPr lang="en-US" sz="275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5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finanziabile</a:t>
            </a:r>
            <a:r>
              <a:rPr lang="en-US" sz="275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46012" y="4247492"/>
            <a:ext cx="2471738" cy="573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0F52A0"/>
                </a:solidFill>
                <a:latin typeface="Arimo Bold"/>
                <a:ea typeface="Arimo Bold"/>
                <a:cs typeface="Arimo Bold"/>
                <a:sym typeface="Arimo Bold"/>
              </a:rPr>
              <a:t>€ 10.500,00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429918" y="3115658"/>
            <a:ext cx="2805777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0F52A0"/>
                </a:solidFill>
                <a:latin typeface="Poppins Bold"/>
                <a:ea typeface="Poppins"/>
                <a:cs typeface="Poppins Bold"/>
                <a:sym typeface="Poppins Bold"/>
              </a:rPr>
              <a:t>Massimo</a:t>
            </a:r>
            <a:r>
              <a:rPr lang="en-US" sz="275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5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finanziabile</a:t>
            </a:r>
            <a:r>
              <a:rPr lang="en-US" sz="275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518208" y="4247316"/>
            <a:ext cx="2718911" cy="57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499" b="1">
                <a:solidFill>
                  <a:srgbClr val="0F52A0"/>
                </a:solidFill>
                <a:latin typeface="Arimo Bold"/>
                <a:ea typeface="Arimo Bold"/>
                <a:cs typeface="Arimo Bold"/>
                <a:sym typeface="Arimo Bold"/>
              </a:rPr>
              <a:t>€</a:t>
            </a:r>
            <a:r>
              <a:rPr lang="en-US" sz="3500" b="1">
                <a:solidFill>
                  <a:schemeClr val="tx2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499" b="1">
                <a:solidFill>
                  <a:srgbClr val="0F52A0"/>
                </a:solidFill>
                <a:latin typeface="Arimo Bold"/>
                <a:ea typeface="Arimo Bold"/>
                <a:cs typeface="Arimo Bold"/>
                <a:sym typeface="Arimo Bold"/>
              </a:rPr>
              <a:t>140.000,00</a:t>
            </a:r>
            <a:r>
              <a:rPr lang="en-US" sz="3500" b="1">
                <a:solidFill>
                  <a:schemeClr val="tx2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887824" y="4868078"/>
            <a:ext cx="5111679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IVA inclusa se dovuta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59992" y="4868076"/>
            <a:ext cx="3942667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IVA inclusa se dovuta</a:t>
            </a:r>
          </a:p>
        </p:txBody>
      </p:sp>
      <p:sp>
        <p:nvSpPr>
          <p:cNvPr id="27" name="Freeform 27"/>
          <p:cNvSpPr/>
          <p:nvPr/>
        </p:nvSpPr>
        <p:spPr>
          <a:xfrm>
            <a:off x="538552" y="5383440"/>
            <a:ext cx="980296" cy="999174"/>
          </a:xfrm>
          <a:custGeom>
            <a:avLst/>
            <a:gdLst/>
            <a:ahLst/>
            <a:cxnLst/>
            <a:rect l="l" t="t" r="r" b="b"/>
            <a:pathLst>
              <a:path w="980296" h="999174">
                <a:moveTo>
                  <a:pt x="0" y="0"/>
                </a:moveTo>
                <a:lnTo>
                  <a:pt x="980296" y="0"/>
                </a:lnTo>
                <a:lnTo>
                  <a:pt x="980296" y="999174"/>
                </a:lnTo>
                <a:lnTo>
                  <a:pt x="0" y="9991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Freeform 28"/>
          <p:cNvSpPr/>
          <p:nvPr/>
        </p:nvSpPr>
        <p:spPr>
          <a:xfrm>
            <a:off x="538552" y="7318920"/>
            <a:ext cx="980296" cy="999174"/>
          </a:xfrm>
          <a:custGeom>
            <a:avLst/>
            <a:gdLst/>
            <a:ahLst/>
            <a:cxnLst/>
            <a:rect l="l" t="t" r="r" b="b"/>
            <a:pathLst>
              <a:path w="980296" h="999174">
                <a:moveTo>
                  <a:pt x="0" y="0"/>
                </a:moveTo>
                <a:lnTo>
                  <a:pt x="980296" y="0"/>
                </a:lnTo>
                <a:lnTo>
                  <a:pt x="980296" y="999174"/>
                </a:lnTo>
                <a:lnTo>
                  <a:pt x="0" y="9991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DFE8A65-5876-382C-EC1C-846A9E26A129}"/>
              </a:ext>
            </a:extLst>
          </p:cNvPr>
          <p:cNvSpPr/>
          <p:nvPr/>
        </p:nvSpPr>
        <p:spPr>
          <a:xfrm flipH="1" flipV="1">
            <a:off x="10634653" y="5448637"/>
            <a:ext cx="4907185" cy="2836393"/>
          </a:xfrm>
          <a:custGeom>
            <a:avLst/>
            <a:gdLst/>
            <a:ahLst/>
            <a:cxnLst/>
            <a:rect l="l" t="t" r="r" b="b"/>
            <a:pathLst>
              <a:path w="4613712" h="3237987">
                <a:moveTo>
                  <a:pt x="4613712" y="3237986"/>
                </a:moveTo>
                <a:lnTo>
                  <a:pt x="0" y="3237986"/>
                </a:lnTo>
                <a:lnTo>
                  <a:pt x="0" y="0"/>
                </a:lnTo>
                <a:lnTo>
                  <a:pt x="4613712" y="0"/>
                </a:lnTo>
                <a:lnTo>
                  <a:pt x="4613712" y="3237986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50">
              <a:solidFill>
                <a:srgbClr val="0F52A0"/>
              </a:solidFill>
              <a:latin typeface="Poppins"/>
              <a:cs typeface="Poppin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09F9E92-CC0F-2924-1BA3-9E7F0C2306B1}"/>
              </a:ext>
            </a:extLst>
          </p:cNvPr>
          <p:cNvSpPr txBox="1"/>
          <p:nvPr/>
        </p:nvSpPr>
        <p:spPr>
          <a:xfrm>
            <a:off x="11024530" y="6113260"/>
            <a:ext cx="4517506" cy="17312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550" baseline="0">
                <a:solidFill>
                  <a:srgbClr val="0F52A0"/>
                </a:solidFill>
                <a:latin typeface="Poppins"/>
              </a:rPr>
              <a:t>Per un rapporto massimo di </a:t>
            </a:r>
            <a:r>
              <a:rPr lang="en-US" sz="3550" b="1" baseline="0">
                <a:solidFill>
                  <a:srgbClr val="0F52A0"/>
                </a:solidFill>
                <a:latin typeface="Poppins Bold"/>
              </a:rPr>
              <a:t>€420</a:t>
            </a:r>
            <a:r>
              <a:rPr lang="en-US" sz="3550" baseline="0">
                <a:solidFill>
                  <a:srgbClr val="0F52A0"/>
                </a:solidFill>
                <a:latin typeface="Poppins"/>
              </a:rPr>
              <a:t> per discente!</a:t>
            </a: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688CB-2A4E-F9DC-A355-575F384FE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95636A8-EC15-11A7-D74C-2D94CDFD5B17}"/>
              </a:ext>
            </a:extLst>
          </p:cNvPr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E25FF81-3AB9-C4DF-5E96-48C3E1CB87D3}"/>
              </a:ext>
            </a:extLst>
          </p:cNvPr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CF52DF0-35BC-4133-5E83-FBEA58ADF7FB}"/>
              </a:ext>
            </a:extLst>
          </p:cNvPr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523CEE7-0A2D-9BCE-31CF-AC9786C3137F}"/>
              </a:ext>
            </a:extLst>
          </p:cNvPr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71C9C15-AC97-BB5E-B0E4-4BDD72BA1C22}"/>
                </a:ext>
              </a:extLst>
            </p:cNvPr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7B3E17A-A274-BB75-C250-3ACB64F910A1}"/>
                </a:ext>
              </a:extLst>
            </p:cNvPr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C055EE0-5899-0921-C39B-B4AE9A13234E}"/>
                </a:ext>
              </a:extLst>
            </p:cNvPr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5ABBF78-F4DB-588C-920E-A982DACE680C}"/>
                </a:ext>
              </a:extLst>
            </p:cNvPr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1" name="Immagine 30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82A5C35D-4650-4E44-EE6C-FD734A0FFC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9058" y="2467256"/>
            <a:ext cx="13701947" cy="5959356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D92B274-2141-2D45-01F6-F30B35C8B5A3}"/>
              </a:ext>
            </a:extLst>
          </p:cNvPr>
          <p:cNvSpPr txBox="1"/>
          <p:nvPr/>
        </p:nvSpPr>
        <p:spPr>
          <a:xfrm>
            <a:off x="1061357" y="620485"/>
            <a:ext cx="1433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2"/>
                </a:solidFill>
                <a:latin typeface="Abadi" panose="020B0604020104020204" pitchFamily="34" charset="0"/>
              </a:rPr>
              <a:t>https://www.formez.it/performa-pa</a:t>
            </a:r>
          </a:p>
        </p:txBody>
      </p:sp>
    </p:spTree>
    <p:extLst>
      <p:ext uri="{BB962C8B-B14F-4D97-AF65-F5344CB8AC3E}">
        <p14:creationId xmlns:p14="http://schemas.microsoft.com/office/powerpoint/2010/main" val="366949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577657" y="2922721"/>
            <a:ext cx="1420892" cy="1281387"/>
          </a:xfrm>
          <a:custGeom>
            <a:avLst/>
            <a:gdLst/>
            <a:ahLst/>
            <a:cxnLst/>
            <a:rect l="l" t="t" r="r" b="b"/>
            <a:pathLst>
              <a:path w="1420892" h="1281387">
                <a:moveTo>
                  <a:pt x="0" y="0"/>
                </a:moveTo>
                <a:lnTo>
                  <a:pt x="1420893" y="0"/>
                </a:lnTo>
                <a:lnTo>
                  <a:pt x="1420893" y="1281387"/>
                </a:lnTo>
                <a:lnTo>
                  <a:pt x="0" y="1281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9030552" y="2867748"/>
            <a:ext cx="944139" cy="1185563"/>
          </a:xfrm>
          <a:custGeom>
            <a:avLst/>
            <a:gdLst/>
            <a:ahLst/>
            <a:cxnLst/>
            <a:rect l="l" t="t" r="r" b="b"/>
            <a:pathLst>
              <a:path w="944139" h="1185563">
                <a:moveTo>
                  <a:pt x="0" y="0"/>
                </a:moveTo>
                <a:lnTo>
                  <a:pt x="944139" y="0"/>
                </a:lnTo>
                <a:lnTo>
                  <a:pt x="944139" y="1185562"/>
                </a:lnTo>
                <a:lnTo>
                  <a:pt x="0" y="1185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225530" y="5235270"/>
            <a:ext cx="1661379" cy="984745"/>
          </a:xfrm>
          <a:custGeom>
            <a:avLst/>
            <a:gdLst/>
            <a:ahLst/>
            <a:cxnLst/>
            <a:rect l="l" t="t" r="r" b="b"/>
            <a:pathLst>
              <a:path w="1661379" h="984745">
                <a:moveTo>
                  <a:pt x="0" y="0"/>
                </a:moveTo>
                <a:lnTo>
                  <a:pt x="1661379" y="0"/>
                </a:lnTo>
                <a:lnTo>
                  <a:pt x="1661379" y="984745"/>
                </a:lnTo>
                <a:lnTo>
                  <a:pt x="0" y="9847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3064730" y="5674646"/>
            <a:ext cx="5788956" cy="1157791"/>
          </a:xfrm>
          <a:custGeom>
            <a:avLst/>
            <a:gdLst/>
            <a:ahLst/>
            <a:cxnLst/>
            <a:rect l="l" t="t" r="r" b="b"/>
            <a:pathLst>
              <a:path w="5788956" h="1157791">
                <a:moveTo>
                  <a:pt x="0" y="0"/>
                </a:moveTo>
                <a:lnTo>
                  <a:pt x="5788956" y="0"/>
                </a:lnTo>
                <a:lnTo>
                  <a:pt x="5788956" y="1157792"/>
                </a:lnTo>
                <a:lnTo>
                  <a:pt x="0" y="11577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2998550" y="2846521"/>
            <a:ext cx="4699433" cy="154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Compila e invia il </a:t>
            </a:r>
            <a:r>
              <a:rPr lang="en-US" sz="29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Form online </a:t>
            </a:r>
            <a:r>
              <a:rPr lang="en-US" sz="29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contenente la </a:t>
            </a:r>
            <a:r>
              <a:rPr lang="en-US" sz="29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proposta progettuale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1" name="Freeform 11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Freeform 15"/>
          <p:cNvSpPr/>
          <p:nvPr/>
        </p:nvSpPr>
        <p:spPr>
          <a:xfrm>
            <a:off x="587480" y="2560352"/>
            <a:ext cx="644110" cy="644110"/>
          </a:xfrm>
          <a:custGeom>
            <a:avLst/>
            <a:gdLst/>
            <a:ahLst/>
            <a:cxnLst/>
            <a:rect l="l" t="t" r="r" b="b"/>
            <a:pathLst>
              <a:path w="644110" h="644110">
                <a:moveTo>
                  <a:pt x="0" y="0"/>
                </a:moveTo>
                <a:lnTo>
                  <a:pt x="644110" y="0"/>
                </a:lnTo>
                <a:lnTo>
                  <a:pt x="644110" y="644110"/>
                </a:lnTo>
                <a:lnTo>
                  <a:pt x="0" y="6441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16" name="TextBox 16"/>
          <p:cNvSpPr txBox="1"/>
          <p:nvPr/>
        </p:nvSpPr>
        <p:spPr>
          <a:xfrm>
            <a:off x="0" y="-19171"/>
            <a:ext cx="1411710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Presentazione candidature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6219" y="1750182"/>
            <a:ext cx="1434934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Per una corretta compilazione della tua candidatura segui il </a:t>
            </a:r>
            <a:r>
              <a:rPr lang="en-US" sz="3000" b="1" i="1">
                <a:solidFill>
                  <a:srgbClr val="0F52A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Vademecum</a:t>
            </a:r>
            <a:r>
              <a:rPr lang="en-US" sz="3000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40252" y="3194410"/>
            <a:ext cx="6187202" cy="51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Salva il </a:t>
            </a:r>
            <a:r>
              <a:rPr lang="en-US" sz="28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pdf </a:t>
            </a:r>
            <a:r>
              <a:rPr lang="en-US" sz="28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28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firmalo</a:t>
            </a:r>
            <a:r>
              <a:rPr lang="en-US" sz="28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digitalmente</a:t>
            </a:r>
            <a:endParaRPr lang="en-US" sz="2899">
              <a:solidFill>
                <a:srgbClr val="0F52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288104" y="5067300"/>
            <a:ext cx="4570671" cy="1912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Invialo unitamente alla restante </a:t>
            </a:r>
            <a:r>
              <a:rPr lang="en-US" sz="26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documentazione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699" b="1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agli indirizzi PEC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88104" y="7081392"/>
            <a:ext cx="4688919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F52A0"/>
                </a:solidFill>
                <a:latin typeface="Arimo Bold"/>
                <a:ea typeface="Arimo Bold"/>
                <a:cs typeface="Arimo Bold"/>
                <a:sym typeface="Arimo Bold"/>
              </a:rPr>
              <a:t>protocollo@pec.formez.it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F52A0"/>
                </a:solidFill>
                <a:latin typeface="Arimo Bold"/>
                <a:ea typeface="Arimo Bold"/>
                <a:cs typeface="Arimo Bold"/>
                <a:sym typeface="Arimo Bold"/>
              </a:rPr>
              <a:t>pnrr.linea5@pec.formez.it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87480" y="4591160"/>
            <a:ext cx="644110" cy="644110"/>
            <a:chOff x="0" y="0"/>
            <a:chExt cx="858813" cy="85881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58813" cy="858813"/>
            </a:xfrm>
            <a:custGeom>
              <a:avLst/>
              <a:gdLst/>
              <a:ahLst/>
              <a:cxnLst/>
              <a:rect l="l" t="t" r="r" b="b"/>
              <a:pathLst>
                <a:path w="858813" h="858813">
                  <a:moveTo>
                    <a:pt x="0" y="0"/>
                  </a:moveTo>
                  <a:lnTo>
                    <a:pt x="858813" y="0"/>
                  </a:lnTo>
                  <a:lnTo>
                    <a:pt x="858813" y="858813"/>
                  </a:lnTo>
                  <a:lnTo>
                    <a:pt x="0" y="858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151417" y="180473"/>
              <a:ext cx="555980" cy="555980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57820" y="218522"/>
              <a:ext cx="317773" cy="374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2"/>
                </a:lnSpc>
                <a:spcBef>
                  <a:spcPct val="0"/>
                </a:spcBef>
              </a:pPr>
              <a:r>
                <a:rPr lang="en-US" sz="1608" b="1">
                  <a:solidFill>
                    <a:srgbClr val="D92A1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120881" y="2560352"/>
            <a:ext cx="644110" cy="644110"/>
            <a:chOff x="0" y="0"/>
            <a:chExt cx="858813" cy="85881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58813" cy="858813"/>
            </a:xfrm>
            <a:custGeom>
              <a:avLst/>
              <a:gdLst/>
              <a:ahLst/>
              <a:cxnLst/>
              <a:rect l="l" t="t" r="r" b="b"/>
              <a:pathLst>
                <a:path w="858813" h="858813">
                  <a:moveTo>
                    <a:pt x="0" y="0"/>
                  </a:moveTo>
                  <a:lnTo>
                    <a:pt x="858813" y="0"/>
                  </a:lnTo>
                  <a:lnTo>
                    <a:pt x="858813" y="858813"/>
                  </a:lnTo>
                  <a:lnTo>
                    <a:pt x="0" y="858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146682" y="151417"/>
              <a:ext cx="555980" cy="555980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270520" y="218522"/>
              <a:ext cx="317773" cy="374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2"/>
                </a:lnSpc>
                <a:spcBef>
                  <a:spcPct val="0"/>
                </a:spcBef>
              </a:pPr>
              <a:r>
                <a:rPr lang="en-US" sz="1608" b="1">
                  <a:solidFill>
                    <a:srgbClr val="D92A1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</a:t>
              </a:r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37B42A9-BB39-4FF8-E70D-FF56C1CBB49A}"/>
              </a:ext>
            </a:extLst>
          </p:cNvPr>
          <p:cNvSpPr txBox="1"/>
          <p:nvPr/>
        </p:nvSpPr>
        <p:spPr>
          <a:xfrm>
            <a:off x="8647878" y="4008684"/>
            <a:ext cx="9721892" cy="4539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0670" lvl="1" algn="l">
              <a:lnSpc>
                <a:spcPts val="3639"/>
              </a:lnSpc>
            </a:pPr>
            <a:endParaRPr lang="en-US" sz="2500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Domanda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partecipazione</a:t>
            </a:r>
            <a:endParaRPr lang="en-US" sz="2500" b="1">
              <a:solidFill>
                <a:srgbClr val="0F52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Autodichiarazione</a:t>
            </a:r>
            <a:r>
              <a:rPr lang="en-US" sz="25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attestante</a:t>
            </a:r>
            <a:r>
              <a:rPr lang="en-US" sz="25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rispetto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principi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PNRR</a:t>
            </a: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Piano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dei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costi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(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formato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pdf ed excel)</a:t>
            </a: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Atto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associazione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tra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Enti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(</a:t>
            </a:r>
            <a:r>
              <a:rPr lang="en-US" sz="2500" i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se </a:t>
            </a:r>
            <a:r>
              <a:rPr lang="en-US" sz="2500" i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previsto</a:t>
            </a:r>
            <a:r>
              <a:rPr lang="en-US" sz="2500" i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o </a:t>
            </a:r>
            <a:r>
              <a:rPr lang="en-US" sz="2500" i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necessario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)</a:t>
            </a: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Evidenza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dei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poteri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di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firma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del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legale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rappresentante</a:t>
            </a:r>
            <a:endParaRPr lang="en-US" sz="2500">
              <a:solidFill>
                <a:srgbClr val="0F52A0"/>
              </a:solidFill>
              <a:latin typeface="Poppins"/>
              <a:ea typeface="Poppins Bold"/>
              <a:cs typeface="Poppins"/>
              <a:sym typeface="Poppins"/>
            </a:endParaRP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PIAO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o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altro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documento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di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analisi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fabbisogni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formativi</a:t>
            </a:r>
            <a:endParaRPr lang="en-US" sz="2500" b="1">
              <a:solidFill>
                <a:srgbClr val="0F52A0"/>
              </a:solidFill>
              <a:latin typeface="Poppins"/>
              <a:ea typeface="Poppins Bold"/>
              <a:cs typeface="Poppins"/>
              <a:sym typeface="Poppins"/>
            </a:endParaRP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Dichiarazione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tracciabilità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flussi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finanziari</a:t>
            </a:r>
            <a:endParaRPr lang="en-US" sz="2500" b="1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2479086" y="5367546"/>
            <a:ext cx="1162674" cy="1162674"/>
          </a:xfrm>
          <a:custGeom>
            <a:avLst/>
            <a:gdLst/>
            <a:ahLst/>
            <a:cxnLst/>
            <a:rect l="l" t="t" r="r" b="b"/>
            <a:pathLst>
              <a:path w="1162674" h="1162674">
                <a:moveTo>
                  <a:pt x="0" y="0"/>
                </a:moveTo>
                <a:lnTo>
                  <a:pt x="1162674" y="0"/>
                </a:lnTo>
                <a:lnTo>
                  <a:pt x="1162674" y="1162674"/>
                </a:lnTo>
                <a:lnTo>
                  <a:pt x="0" y="1162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7607249" y="5305999"/>
            <a:ext cx="1230358" cy="968628"/>
          </a:xfrm>
          <a:custGeom>
            <a:avLst/>
            <a:gdLst/>
            <a:ahLst/>
            <a:cxnLst/>
            <a:rect l="l" t="t" r="r" b="b"/>
            <a:pathLst>
              <a:path w="1230358" h="968628">
                <a:moveTo>
                  <a:pt x="0" y="0"/>
                </a:moveTo>
                <a:lnTo>
                  <a:pt x="1230359" y="0"/>
                </a:lnTo>
                <a:lnTo>
                  <a:pt x="1230359" y="968627"/>
                </a:lnTo>
                <a:lnTo>
                  <a:pt x="0" y="9686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4984909" y="660318"/>
            <a:ext cx="1537058" cy="1456013"/>
          </a:xfrm>
          <a:custGeom>
            <a:avLst/>
            <a:gdLst/>
            <a:ahLst/>
            <a:cxnLst/>
            <a:rect l="l" t="t" r="r" b="b"/>
            <a:pathLst>
              <a:path w="1537058" h="1456013">
                <a:moveTo>
                  <a:pt x="0" y="0"/>
                </a:moveTo>
                <a:lnTo>
                  <a:pt x="1537058" y="0"/>
                </a:lnTo>
                <a:lnTo>
                  <a:pt x="1537058" y="1456013"/>
                </a:lnTo>
                <a:lnTo>
                  <a:pt x="0" y="14560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2353346" y="2863504"/>
            <a:ext cx="13581307" cy="175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Hai a tua disposizione un</a:t>
            </a:r>
            <a:r>
              <a:rPr lang="en-US" sz="32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Help Desk dedicato</a:t>
            </a: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attivo in ogni fase del ciclo di vita dei progetti, 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dalla candidatura alla conclusione delle attività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56522" y="5598712"/>
            <a:ext cx="3339312" cy="68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5"/>
              </a:lnSpc>
              <a:spcBef>
                <a:spcPct val="0"/>
              </a:spcBef>
            </a:pPr>
            <a:r>
              <a:rPr lang="en-US" sz="3853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06 84893590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3999" y="5547380"/>
            <a:ext cx="6940827" cy="68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5"/>
              </a:lnSpc>
              <a:spcBef>
                <a:spcPct val="0"/>
              </a:spcBef>
            </a:pPr>
            <a:r>
              <a:rPr lang="en-US" sz="3853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helpdesk-linea5@formez.it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73323" y="6694879"/>
            <a:ext cx="7741351" cy="927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61"/>
              </a:lnSpc>
              <a:spcBef>
                <a:spcPct val="0"/>
              </a:spcBef>
            </a:pPr>
            <a:r>
              <a:rPr lang="en-US" sz="2700" u="sng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dal </a:t>
            </a:r>
            <a:r>
              <a:rPr lang="en-US" sz="2700" u="sng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lunedì</a:t>
            </a:r>
            <a:r>
              <a:rPr lang="en-US" sz="2700" u="sng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al </a:t>
            </a:r>
            <a:r>
              <a:rPr lang="en-US" sz="2700" u="sng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giovedì</a:t>
            </a:r>
            <a:r>
              <a:rPr lang="en-US" sz="2700" u="sng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dalle</a:t>
            </a:r>
            <a:r>
              <a:rPr lang="en-US" sz="27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ore </a:t>
            </a:r>
            <a:r>
              <a:rPr lang="en-US" sz="2700" b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9.00</a:t>
            </a:r>
            <a:r>
              <a:rPr lang="en-US" sz="27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alle </a:t>
            </a:r>
            <a:r>
              <a:rPr lang="en-US" sz="2700" b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17.00</a:t>
            </a:r>
            <a:r>
              <a:rPr lang="en-US" sz="27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3661"/>
              </a:lnSpc>
              <a:spcBef>
                <a:spcPct val="0"/>
              </a:spcBef>
            </a:pPr>
            <a:r>
              <a:rPr lang="en-US" sz="2700" u="sng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venerdì</a:t>
            </a:r>
            <a:r>
              <a:rPr lang="en-US" sz="27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dalle</a:t>
            </a:r>
            <a:r>
              <a:rPr lang="en-US" sz="27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b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9.00</a:t>
            </a:r>
            <a:r>
              <a:rPr lang="en-US" sz="27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alle </a:t>
            </a:r>
            <a:r>
              <a:rPr lang="en-US" sz="2700" b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13.00</a:t>
            </a:r>
            <a:r>
              <a:rPr lang="en-US" sz="27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13945" y="549787"/>
            <a:ext cx="469293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Help Desk 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3" name="Group 13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4" name="Freeform 14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AC39A220E0BE4BB9B8840837C3051D" ma:contentTypeVersion="14" ma:contentTypeDescription="Creare un nuovo documento." ma:contentTypeScope="" ma:versionID="a050158281babe7d22da3cbe8df6e17b">
  <xsd:schema xmlns:xsd="http://www.w3.org/2001/XMLSchema" xmlns:xs="http://www.w3.org/2001/XMLSchema" xmlns:p="http://schemas.microsoft.com/office/2006/metadata/properties" xmlns:ns2="54ed48d4-eab7-41c5-9177-39c0cb43c28e" xmlns:ns3="4b8ba7bf-305f-42e0-9f8b-79b74e0debe7" targetNamespace="http://schemas.microsoft.com/office/2006/metadata/properties" ma:root="true" ma:fieldsID="fcfa6981897eb50669794ead3f818620" ns2:_="" ns3:_="">
    <xsd:import namespace="54ed48d4-eab7-41c5-9177-39c0cb43c28e"/>
    <xsd:import namespace="4b8ba7bf-305f-42e0-9f8b-79b74e0de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MediaServiceOCR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d48d4-eab7-41c5-9177-39c0cb43c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Tag immagine" ma:readOnly="false" ma:fieldId="{5cf76f15-5ced-4ddc-b409-7134ff3c332f}" ma:taxonomyMulti="true" ma:sspId="3478e995-e009-4de6-a145-1f1a489f3e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ba7bf-305f-42e0-9f8b-79b74e0debe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0d78d9e-0e44-47de-a195-e39a995fe257}" ma:internalName="TaxCatchAll" ma:showField="CatchAllData" ma:web="4b8ba7bf-305f-42e0-9f8b-79b74e0de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8ba7bf-305f-42e0-9f8b-79b74e0debe7" xsi:nil="true"/>
    <lcf76f155ced4ddcb4097134ff3c332f xmlns="54ed48d4-eab7-41c5-9177-39c0cb43c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A70DA0-59C8-4EF5-B18D-ADCC5D813C95}">
  <ds:schemaRefs>
    <ds:schemaRef ds:uri="4b8ba7bf-305f-42e0-9f8b-79b74e0debe7"/>
    <ds:schemaRef ds:uri="54ed48d4-eab7-41c5-9177-39c0cb43c2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5A8E18-CF45-4604-BD40-F64A1FBBC0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3533B3-D14B-4FDE-ACFA-A8D92D39DF20}">
  <ds:schemaRefs>
    <ds:schemaRef ds:uri="4b8ba7bf-305f-42e0-9f8b-79b74e0debe7"/>
    <ds:schemaRef ds:uri="54ed48d4-eab7-41c5-9177-39c0cb43c28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542</Words>
  <Application>Microsoft Office PowerPoint</Application>
  <PresentationFormat>Personalizzato</PresentationFormat>
  <Paragraphs>80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21" baseType="lpstr">
      <vt:lpstr>Poppins Italics</vt:lpstr>
      <vt:lpstr>Anton</vt:lpstr>
      <vt:lpstr>WC Mano Negra Bold</vt:lpstr>
      <vt:lpstr>Arial</vt:lpstr>
      <vt:lpstr>Calibri</vt:lpstr>
      <vt:lpstr>Poppins Bold</vt:lpstr>
      <vt:lpstr>Poppins Bold Italics</vt:lpstr>
      <vt:lpstr>Arimo Bold</vt:lpstr>
      <vt:lpstr>Montserrat Bold</vt:lpstr>
      <vt:lpstr>Poppins</vt:lpstr>
      <vt:lpstr>Abadi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Aggiungi corpo del testo</dc:title>
  <dc:creator>Maria Vittoria Ragazzini</dc:creator>
  <cp:lastModifiedBy>Alessandra Rossi</cp:lastModifiedBy>
  <cp:revision>4</cp:revision>
  <dcterms:created xsi:type="dcterms:W3CDTF">2006-08-16T00:00:00Z</dcterms:created>
  <dcterms:modified xsi:type="dcterms:W3CDTF">2026-02-12T08:51:50Z</dcterms:modified>
  <dc:identifier>DAGVIOvuObE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0x010100BAAC39A220E0BE4BB9B8840837C3051D</vt:lpwstr>
  </property>
  <property fmtid="{D5CDD505-2E9C-101B-9397-08002B2CF9AE}" pid="3" name="MediaServiceImageTags">
    <vt:lpwstr/>
  </property>
</Properties>
</file>