
<file path=[Content_Types].xml><?xml version="1.0" encoding="utf-8"?>
<Types xmlns="http://schemas.openxmlformats.org/package/2006/content-types">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colors11.xml" ContentType="application/vnd.openxmlformats-officedocument.drawingml.diagramColors+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ls" ContentType="application/vnd.ms-excel"/>
  <Override PartName="/ppt/diagrams/layout9.xml" ContentType="application/vnd.openxmlformats-officedocument.drawingml.diagramLayout+xml"/>
  <Override PartName="/ppt/diagrams/data11.xml" ContentType="application/vnd.openxmlformats-officedocument.drawingml.diagramData+xml"/>
  <Default Extension="rels" ContentType="application/vnd.openxmlformats-package.relationships+xml"/>
  <Default Extension="xml" ContentType="application/xml"/>
  <Override PartName="/ppt/slides/slide14.xml" ContentType="application/vnd.openxmlformats-officedocument.presentationml.slide+xml"/>
  <Override PartName="/ppt/diagrams/layout7.xml" ContentType="application/vnd.openxmlformats-officedocument.drawingml.diagramLayout+xml"/>
  <Override PartName="/ppt/diagrams/data8.xml" ContentType="application/vnd.openxmlformats-officedocument.drawingml.diagramData+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diagrams/colors8.xml" ContentType="application/vnd.openxmlformats-officedocument.drawingml.diagramColors+xml"/>
  <Override PartName="/ppt/diagrams/drawing9.xml" ContentType="application/vnd.ms-office.drawingml.diagramDrawing+xml"/>
  <Override PartName="/ppt/diagrams/layout1.xml" ContentType="application/vnd.openxmlformats-officedocument.drawingml.diagramLayout+xml"/>
  <Override PartName="/ppt/diagrams/data2.xml" ContentType="application/vnd.openxmlformats-officedocument.drawingml.diagramData+xml"/>
  <Override PartName="/ppt/diagrams/colors6.xml" ContentType="application/vnd.openxmlformats-officedocument.drawingml.diagramColors+xml"/>
  <Override PartName="/ppt/diagrams/drawing7.xml" ContentType="application/vnd.ms-office.drawingml.diagramDrawing+xml"/>
  <Override PartName="/ppt/diagrams/quickStyle9.xml" ContentType="application/vnd.openxmlformats-officedocument.drawingml.diagramStyle+xml"/>
  <Override PartName="/ppt/diagrams/quickStyle11.xml" ContentType="application/vnd.openxmlformats-officedocument.drawingml.diagramStyl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colors4.xml" ContentType="application/vnd.openxmlformats-officedocument.drawingml.diagramColors+xml"/>
  <Override PartName="/ppt/diagrams/drawing5.xml" ContentType="application/vnd.ms-office.drawingml.diagramDrawing+xml"/>
  <Override PartName="/ppt/diagrams/quickStyle7.xml" ContentType="application/vnd.openxmlformats-officedocument.drawingml.diagramStyle+xml"/>
  <Override PartName="/ppt/diagrams/drawing10.xml" ContentType="application/vnd.ms-office.drawingml.diagramDrawing+xml"/>
  <Override PartName="/ppt/diagrams/layout11.xml" ContentType="application/vnd.openxmlformats-officedocument.drawingml.diagramLayout+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Override PartName="/ppt/diagrams/quickStyle3.xml" ContentType="application/vnd.openxmlformats-officedocument.drawingml.diagramStyle+xml"/>
  <Override PartName="/ppt/diagrams/colors10.xml" ContentType="application/vnd.openxmlformats-officedocument.drawingml.diagramColors+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diagrams/quickStyle1.xml" ContentType="application/vnd.openxmlformats-officedocument.drawingml.diagramStyle+xml"/>
  <Override PartName="/ppt/diagrams/layout8.xml" ContentType="application/vnd.openxmlformats-officedocument.drawingml.diagramLayout+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ppt/diagrams/data9.xml" ContentType="application/vnd.openxmlformats-officedocument.drawingml.diagramData+xml"/>
  <Override PartName="/ppt/diagrams/data10.xml" ContentType="application/vnd.openxmlformats-officedocument.drawingml.diagramData+xml"/>
  <Override PartName="/docProps/app.xml" ContentType="application/vnd.openxmlformats-officedocument.extended-properties+xml"/>
  <Override PartName="/ppt/slides/slide11.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diagrams/colors9.xml" ContentType="application/vnd.openxmlformats-officedocument.drawingml.diagramColors+xml"/>
  <Override PartName="/ppt/slideLayouts/slideLayout10.xml" ContentType="application/vnd.openxmlformats-officedocument.presentationml.slideLayout+xml"/>
  <Default Extension="vml" ContentType="application/vnd.openxmlformats-officedocument.vmlDrawing"/>
  <Override PartName="/ppt/diagrams/layout2.xml" ContentType="application/vnd.openxmlformats-officedocument.drawingml.diagramLayout+xml"/>
  <Default Extension="gif" ContentType="image/gif"/>
  <Override PartName="/ppt/diagrams/data5.xml" ContentType="application/vnd.openxmlformats-officedocument.drawingml.diagramData+xml"/>
  <Override PartName="/ppt/diagrams/colors7.xml" ContentType="application/vnd.openxmlformats-officedocument.drawingml.diagramColors+xml"/>
  <Override PartName="/ppt/diagrams/drawing8.xml" ContentType="application/vnd.ms-office.drawingml.diagramDrawing+xml"/>
  <Override PartName="/ppt/diagrams/data3.xml" ContentType="application/vnd.openxmlformats-officedocument.drawingml.diagramData+xml"/>
  <Override PartName="/ppt/diagrams/colors5.xml" ContentType="application/vnd.openxmlformats-officedocument.drawingml.diagramColors+xml"/>
  <Override PartName="/ppt/diagrams/drawing6.xml" ContentType="application/vnd.ms-office.drawingml.diagramDrawing+xml"/>
  <Override PartName="/ppt/diagrams/quickStyle8.xml" ContentType="application/vnd.openxmlformats-officedocument.drawingml.diagramStyle+xml"/>
  <Override PartName="/ppt/diagrams/quickStyle10.xml" ContentType="application/vnd.openxmlformats-officedocument.drawingml.diagramStyle+xml"/>
  <Override PartName="/ppt/diagrams/drawing11.xml" ContentType="application/vnd.ms-office.drawingml.diagramDrawing+xml"/>
  <Override PartName="/ppt/slides/slide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drawing4.xml" ContentType="application/vnd.ms-office.drawingml.diagramDrawing+xml"/>
  <Override PartName="/ppt/diagrams/quickStyle6.xml" ContentType="application/vnd.openxmlformats-officedocument.drawingml.diagramStyl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70" r:id="rId4"/>
    <p:sldId id="271" r:id="rId5"/>
    <p:sldId id="274" r:id="rId6"/>
    <p:sldId id="272" r:id="rId7"/>
    <p:sldId id="273" r:id="rId8"/>
    <p:sldId id="268" r:id="rId9"/>
    <p:sldId id="257" r:id="rId10"/>
    <p:sldId id="258" r:id="rId11"/>
    <p:sldId id="259" r:id="rId12"/>
    <p:sldId id="260" r:id="rId13"/>
    <p:sldId id="261" r:id="rId14"/>
    <p:sldId id="262" r:id="rId15"/>
    <p:sldId id="263" r:id="rId16"/>
    <p:sldId id="264" r:id="rId17"/>
    <p:sldId id="266" r:id="rId18"/>
    <p:sldId id="267" r:id="rId19"/>
    <p:sldId id="275" r:id="rId20"/>
  </p:sldIdLst>
  <p:sldSz cx="9144000" cy="6858000" type="screen4x3"/>
  <p:notesSz cx="6805613" cy="99393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Stile medio 4 - Colore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Stile medio 4 - Colore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21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_rels/data10.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image" Target="../media/image24.jpeg"/></Relationships>
</file>

<file path=ppt/diagrams/_rels/data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image" Target="../media/image4.gif"/></Relationships>
</file>

<file path=ppt/diagrams/_rels/data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image" Target="../media/image6.jpeg"/><Relationship Id="rId4" Type="http://schemas.openxmlformats.org/officeDocument/2006/relationships/image" Target="../media/image9.jpeg"/></Relationships>
</file>

<file path=ppt/diagrams/_rels/data5.xml.rels><?xml version="1.0" encoding="UTF-8" standalone="yes"?>
<Relationships xmlns="http://schemas.openxmlformats.org/package/2006/relationships"><Relationship Id="rId1" Type="http://schemas.openxmlformats.org/officeDocument/2006/relationships/image" Target="../media/image10.jpeg"/></Relationships>
</file>

<file path=ppt/diagrams/_rels/data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image" Target="../media/image11.jpeg"/><Relationship Id="rId4" Type="http://schemas.openxmlformats.org/officeDocument/2006/relationships/image" Target="../media/image14.jpeg"/></Relationships>
</file>

<file path=ppt/diagrams/_rels/data8.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image" Target="../media/image15.jpeg"/><Relationship Id="rId6" Type="http://schemas.openxmlformats.org/officeDocument/2006/relationships/image" Target="../media/image20.jpeg"/><Relationship Id="rId5" Type="http://schemas.openxmlformats.org/officeDocument/2006/relationships/image" Target="../media/image19.jpeg"/><Relationship Id="rId4" Type="http://schemas.openxmlformats.org/officeDocument/2006/relationships/image" Target="../media/image18.jpeg"/></Relationships>
</file>

<file path=ppt/diagrams/_rels/data9.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2.jpeg"/><Relationship Id="rId1" Type="http://schemas.openxmlformats.org/officeDocument/2006/relationships/image" Target="../media/image21.jpeg"/></Relationships>
</file>

<file path=ppt/diagrams/_rels/drawing10.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image" Target="../media/image24.jpeg"/></Relationships>
</file>

<file path=ppt/diagrams/_rels/drawing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image" Target="../media/image4.gif"/></Relationships>
</file>

<file path=ppt/diagrams/_rels/drawing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image" Target="../media/image6.jpeg"/><Relationship Id="rId4" Type="http://schemas.openxmlformats.org/officeDocument/2006/relationships/image" Target="../media/image9.jpeg"/></Relationships>
</file>

<file path=ppt/diagrams/_rels/drawing5.xml.rels><?xml version="1.0" encoding="UTF-8" standalone="yes"?>
<Relationships xmlns="http://schemas.openxmlformats.org/package/2006/relationships"><Relationship Id="rId1" Type="http://schemas.openxmlformats.org/officeDocument/2006/relationships/image" Target="../media/image10.jpeg"/></Relationships>
</file>

<file path=ppt/diagrams/_rels/drawing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image" Target="../media/image11.jpeg"/><Relationship Id="rId4" Type="http://schemas.openxmlformats.org/officeDocument/2006/relationships/image" Target="../media/image14.jpeg"/></Relationships>
</file>

<file path=ppt/diagrams/_rels/drawing8.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image" Target="../media/image15.jpeg"/><Relationship Id="rId6" Type="http://schemas.openxmlformats.org/officeDocument/2006/relationships/image" Target="../media/image20.jpeg"/><Relationship Id="rId5" Type="http://schemas.openxmlformats.org/officeDocument/2006/relationships/image" Target="../media/image19.jpeg"/><Relationship Id="rId4" Type="http://schemas.openxmlformats.org/officeDocument/2006/relationships/image" Target="../media/image18.jpeg"/></Relationships>
</file>

<file path=ppt/diagrams/_rels/drawing9.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2.jpeg"/><Relationship Id="rId1" Type="http://schemas.openxmlformats.org/officeDocument/2006/relationships/image" Target="../media/image21.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A6680B1-D753-4BD8-A222-DB9C66B0D067}"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it-IT"/>
        </a:p>
      </dgm:t>
    </dgm:pt>
    <dgm:pt modelId="{A31A6134-63E6-4CE2-B389-E7B8FF514D43}">
      <dgm:prSet phldrT="[Testo]"/>
      <dgm:spPr/>
      <dgm:t>
        <a:bodyPr/>
        <a:lstStyle/>
        <a:p>
          <a:r>
            <a:rPr lang="it-IT" b="1" i="0" dirty="0" smtClean="0">
              <a:solidFill>
                <a:schemeClr val="tx1"/>
              </a:solidFill>
              <a:latin typeface="Arial Narrow" panose="020B0606020202030204" pitchFamily="34" charset="0"/>
            </a:rPr>
            <a:t>BUDGET europeo totale:</a:t>
          </a:r>
        </a:p>
        <a:p>
          <a:r>
            <a:rPr lang="it-IT" b="1" i="0" dirty="0" smtClean="0">
              <a:solidFill>
                <a:schemeClr val="tx1"/>
              </a:solidFill>
              <a:latin typeface="Arial Narrow" panose="020B0606020202030204" pitchFamily="34" charset="0"/>
            </a:rPr>
            <a:t>960 MILIARDI DI EURO</a:t>
          </a:r>
          <a:endParaRPr lang="it-IT" dirty="0"/>
        </a:p>
      </dgm:t>
    </dgm:pt>
    <dgm:pt modelId="{12CC6236-0E09-429D-9E75-5C059C199025}" type="parTrans" cxnId="{1A144C17-5C43-4E8F-8132-2CCD83CC4A54}">
      <dgm:prSet/>
      <dgm:spPr/>
      <dgm:t>
        <a:bodyPr/>
        <a:lstStyle/>
        <a:p>
          <a:endParaRPr lang="it-IT"/>
        </a:p>
      </dgm:t>
    </dgm:pt>
    <dgm:pt modelId="{1DF980DF-D26C-4775-83FD-C43DC1676CAE}" type="sibTrans" cxnId="{1A144C17-5C43-4E8F-8132-2CCD83CC4A54}">
      <dgm:prSet/>
      <dgm:spPr/>
      <dgm:t>
        <a:bodyPr/>
        <a:lstStyle/>
        <a:p>
          <a:endParaRPr lang="it-IT"/>
        </a:p>
      </dgm:t>
    </dgm:pt>
    <dgm:pt modelId="{786173FD-F17A-4C9F-BF92-83D95A57B49D}">
      <dgm:prSet phldrT="[Testo]"/>
      <dgm:spPr/>
      <dgm:t>
        <a:bodyPr/>
        <a:lstStyle/>
        <a:p>
          <a:r>
            <a:rPr lang="it-IT" dirty="0" smtClean="0"/>
            <a:t>Fondi strutturali</a:t>
          </a:r>
        </a:p>
        <a:p>
          <a:r>
            <a:rPr lang="it-IT" dirty="0" smtClean="0"/>
            <a:t>42,085 miliardi di € a prezzi correnti per l’ITALIA</a:t>
          </a:r>
          <a:endParaRPr lang="it-IT" dirty="0"/>
        </a:p>
      </dgm:t>
    </dgm:pt>
    <dgm:pt modelId="{DAC5996D-CA5B-40DD-9934-51AE51FF5E92}" type="parTrans" cxnId="{35CE34D5-DB75-49B5-93FD-370B57B655A3}">
      <dgm:prSet/>
      <dgm:spPr/>
      <dgm:t>
        <a:bodyPr/>
        <a:lstStyle/>
        <a:p>
          <a:endParaRPr lang="it-IT"/>
        </a:p>
      </dgm:t>
    </dgm:pt>
    <dgm:pt modelId="{CE32E4EE-D46B-455E-A611-11F8F2E488AC}" type="sibTrans" cxnId="{35CE34D5-DB75-49B5-93FD-370B57B655A3}">
      <dgm:prSet/>
      <dgm:spPr/>
      <dgm:t>
        <a:bodyPr/>
        <a:lstStyle/>
        <a:p>
          <a:endParaRPr lang="it-IT"/>
        </a:p>
      </dgm:t>
    </dgm:pt>
    <dgm:pt modelId="{7C802B6D-45E3-45BF-88A2-23D481C8D334}">
      <dgm:prSet phldrT="[Testo]"/>
      <dgm:spPr/>
      <dgm:t>
        <a:bodyPr/>
        <a:lstStyle/>
        <a:p>
          <a:r>
            <a:rPr lang="it-IT" dirty="0" smtClean="0"/>
            <a:t>Budget per i PON</a:t>
          </a:r>
        </a:p>
        <a:p>
          <a:r>
            <a:rPr lang="it-IT" dirty="0" smtClean="0"/>
            <a:t>12,212 miliardi di € </a:t>
          </a:r>
          <a:endParaRPr lang="it-IT" dirty="0"/>
        </a:p>
      </dgm:t>
    </dgm:pt>
    <dgm:pt modelId="{5120E33C-F5A8-4DD9-A642-14BFEEFCE5A5}" type="parTrans" cxnId="{B52A60BF-851E-47F2-A822-423C69CA95F1}">
      <dgm:prSet/>
      <dgm:spPr/>
      <dgm:t>
        <a:bodyPr/>
        <a:lstStyle/>
        <a:p>
          <a:endParaRPr lang="it-IT"/>
        </a:p>
      </dgm:t>
    </dgm:pt>
    <dgm:pt modelId="{E80B4C9A-72E6-45A3-8E07-51396CCD9E47}" type="sibTrans" cxnId="{B52A60BF-851E-47F2-A822-423C69CA95F1}">
      <dgm:prSet/>
      <dgm:spPr/>
      <dgm:t>
        <a:bodyPr/>
        <a:lstStyle/>
        <a:p>
          <a:endParaRPr lang="it-IT"/>
        </a:p>
      </dgm:t>
    </dgm:pt>
    <dgm:pt modelId="{494BB79A-F201-4229-9888-0A5E083B339B}">
      <dgm:prSet phldrT="[Testo]"/>
      <dgm:spPr/>
      <dgm:t>
        <a:bodyPr/>
        <a:lstStyle/>
        <a:p>
          <a:r>
            <a:rPr lang="it-IT" dirty="0" smtClean="0"/>
            <a:t>Budget per i POR</a:t>
          </a:r>
        </a:p>
        <a:p>
          <a:r>
            <a:rPr lang="it-IT" dirty="0" smtClean="0"/>
            <a:t>30,441 miliardi di €</a:t>
          </a:r>
          <a:endParaRPr lang="it-IT" dirty="0"/>
        </a:p>
      </dgm:t>
    </dgm:pt>
    <dgm:pt modelId="{89DE7091-E925-4F7D-9045-1F253F6289F9}" type="parTrans" cxnId="{67352DA0-7933-48F3-BBD9-99667C838404}">
      <dgm:prSet/>
      <dgm:spPr/>
      <dgm:t>
        <a:bodyPr/>
        <a:lstStyle/>
        <a:p>
          <a:endParaRPr lang="it-IT"/>
        </a:p>
      </dgm:t>
    </dgm:pt>
    <dgm:pt modelId="{C1F0C3A9-B582-489A-B4BE-F535EEF036FF}" type="sibTrans" cxnId="{67352DA0-7933-48F3-BBD9-99667C838404}">
      <dgm:prSet/>
      <dgm:spPr/>
      <dgm:t>
        <a:bodyPr/>
        <a:lstStyle/>
        <a:p>
          <a:endParaRPr lang="it-IT"/>
        </a:p>
      </dgm:t>
    </dgm:pt>
    <dgm:pt modelId="{D3E68008-A80B-4E0A-962E-4A4C31C16742}">
      <dgm:prSet phldrT="[Testo]"/>
      <dgm:spPr/>
      <dgm:t>
        <a:bodyPr/>
        <a:lstStyle/>
        <a:p>
          <a:r>
            <a:rPr lang="it-IT" dirty="0" smtClean="0"/>
            <a:t>Fondi diretti</a:t>
          </a:r>
        </a:p>
        <a:p>
          <a:r>
            <a:rPr lang="it-IT" dirty="0" smtClean="0"/>
            <a:t>185,7 miliardi di €  prezzi correnti</a:t>
          </a:r>
          <a:endParaRPr lang="it-IT" dirty="0"/>
        </a:p>
      </dgm:t>
    </dgm:pt>
    <dgm:pt modelId="{EB6315E1-FB58-4523-89D6-C0CB1835D464}" type="parTrans" cxnId="{27069359-5C3C-432C-89E2-59CE056313D3}">
      <dgm:prSet/>
      <dgm:spPr/>
      <dgm:t>
        <a:bodyPr/>
        <a:lstStyle/>
        <a:p>
          <a:endParaRPr lang="it-IT"/>
        </a:p>
      </dgm:t>
    </dgm:pt>
    <dgm:pt modelId="{B9102213-2BDE-4993-8EBB-F0587A0FED2A}" type="sibTrans" cxnId="{27069359-5C3C-432C-89E2-59CE056313D3}">
      <dgm:prSet/>
      <dgm:spPr/>
      <dgm:t>
        <a:bodyPr/>
        <a:lstStyle/>
        <a:p>
          <a:endParaRPr lang="it-IT"/>
        </a:p>
      </dgm:t>
    </dgm:pt>
    <dgm:pt modelId="{E62A02FC-D3BB-4892-94F4-E8118AC373DD}">
      <dgm:prSet phldrT="[Testo]"/>
      <dgm:spPr/>
      <dgm:t>
        <a:bodyPr/>
        <a:lstStyle/>
        <a:p>
          <a:r>
            <a:rPr lang="it-IT" dirty="0" smtClean="0"/>
            <a:t>CTE 1,1miliardi di €</a:t>
          </a:r>
          <a:endParaRPr lang="it-IT" dirty="0"/>
        </a:p>
      </dgm:t>
    </dgm:pt>
    <dgm:pt modelId="{211DC51C-7188-4EF7-BC2E-80E928CF89C9}" type="parTrans" cxnId="{7766E7D7-5DEF-4B8F-90AA-281695C5CD95}">
      <dgm:prSet/>
      <dgm:spPr/>
      <dgm:t>
        <a:bodyPr/>
        <a:lstStyle/>
        <a:p>
          <a:endParaRPr lang="it-IT" baseline="0">
            <a:solidFill>
              <a:schemeClr val="bg1"/>
            </a:solidFill>
          </a:endParaRPr>
        </a:p>
      </dgm:t>
    </dgm:pt>
    <dgm:pt modelId="{56D53015-933C-471A-9CCF-6E64D9DC7293}" type="sibTrans" cxnId="{7766E7D7-5DEF-4B8F-90AA-281695C5CD95}">
      <dgm:prSet/>
      <dgm:spPr/>
      <dgm:t>
        <a:bodyPr/>
        <a:lstStyle/>
        <a:p>
          <a:endParaRPr lang="it-IT"/>
        </a:p>
      </dgm:t>
    </dgm:pt>
    <dgm:pt modelId="{F1B5916D-6898-4CC4-A0C5-F96B4200F2B2}" type="pres">
      <dgm:prSet presAssocID="{3A6680B1-D753-4BD8-A222-DB9C66B0D067}" presName="hierChild1" presStyleCnt="0">
        <dgm:presLayoutVars>
          <dgm:chPref val="1"/>
          <dgm:dir/>
          <dgm:animOne val="branch"/>
          <dgm:animLvl val="lvl"/>
          <dgm:resizeHandles/>
        </dgm:presLayoutVars>
      </dgm:prSet>
      <dgm:spPr/>
      <dgm:t>
        <a:bodyPr/>
        <a:lstStyle/>
        <a:p>
          <a:endParaRPr lang="it-IT"/>
        </a:p>
      </dgm:t>
    </dgm:pt>
    <dgm:pt modelId="{486CEA7F-E0D7-4AAE-9DCE-E48BC3C73C13}" type="pres">
      <dgm:prSet presAssocID="{A31A6134-63E6-4CE2-B389-E7B8FF514D43}" presName="hierRoot1" presStyleCnt="0"/>
      <dgm:spPr/>
    </dgm:pt>
    <dgm:pt modelId="{B4F66395-B473-4536-9861-EBB1C464C388}" type="pres">
      <dgm:prSet presAssocID="{A31A6134-63E6-4CE2-B389-E7B8FF514D43}" presName="composite" presStyleCnt="0"/>
      <dgm:spPr/>
    </dgm:pt>
    <dgm:pt modelId="{2A7E27ED-4C83-4645-9F99-C592F3F85CBF}" type="pres">
      <dgm:prSet presAssocID="{A31A6134-63E6-4CE2-B389-E7B8FF514D43}" presName="background" presStyleLbl="node0" presStyleIdx="0" presStyleCnt="1"/>
      <dgm:spPr/>
    </dgm:pt>
    <dgm:pt modelId="{8A6BEEB1-E267-4134-B0D0-80CD9DA59688}" type="pres">
      <dgm:prSet presAssocID="{A31A6134-63E6-4CE2-B389-E7B8FF514D43}" presName="text" presStyleLbl="fgAcc0" presStyleIdx="0" presStyleCnt="1" custScaleX="386016" custScaleY="87363">
        <dgm:presLayoutVars>
          <dgm:chPref val="3"/>
        </dgm:presLayoutVars>
      </dgm:prSet>
      <dgm:spPr/>
      <dgm:t>
        <a:bodyPr/>
        <a:lstStyle/>
        <a:p>
          <a:endParaRPr lang="it-IT"/>
        </a:p>
      </dgm:t>
    </dgm:pt>
    <dgm:pt modelId="{697D9B69-2548-444F-8364-ADC53DC9B895}" type="pres">
      <dgm:prSet presAssocID="{A31A6134-63E6-4CE2-B389-E7B8FF514D43}" presName="hierChild2" presStyleCnt="0"/>
      <dgm:spPr/>
    </dgm:pt>
    <dgm:pt modelId="{04D83A83-F6A1-4E7D-8226-5464D12FA3D6}" type="pres">
      <dgm:prSet presAssocID="{DAC5996D-CA5B-40DD-9934-51AE51FF5E92}" presName="Name10" presStyleLbl="parChTrans1D2" presStyleIdx="0" presStyleCnt="2"/>
      <dgm:spPr/>
      <dgm:t>
        <a:bodyPr/>
        <a:lstStyle/>
        <a:p>
          <a:endParaRPr lang="it-IT"/>
        </a:p>
      </dgm:t>
    </dgm:pt>
    <dgm:pt modelId="{2535740A-621E-41FA-8019-6AF168946322}" type="pres">
      <dgm:prSet presAssocID="{786173FD-F17A-4C9F-BF92-83D95A57B49D}" presName="hierRoot2" presStyleCnt="0"/>
      <dgm:spPr/>
    </dgm:pt>
    <dgm:pt modelId="{C34359A6-ECAF-450C-B7E3-CD4B3CC8E850}" type="pres">
      <dgm:prSet presAssocID="{786173FD-F17A-4C9F-BF92-83D95A57B49D}" presName="composite2" presStyleCnt="0"/>
      <dgm:spPr/>
    </dgm:pt>
    <dgm:pt modelId="{0D71C417-CACA-4541-8F79-0AB2A94CB371}" type="pres">
      <dgm:prSet presAssocID="{786173FD-F17A-4C9F-BF92-83D95A57B49D}" presName="background2" presStyleLbl="node2" presStyleIdx="0" presStyleCnt="2"/>
      <dgm:spPr/>
    </dgm:pt>
    <dgm:pt modelId="{2B659954-2D32-487B-9C2A-0A42673028C6}" type="pres">
      <dgm:prSet presAssocID="{786173FD-F17A-4C9F-BF92-83D95A57B49D}" presName="text2" presStyleLbl="fgAcc2" presStyleIdx="0" presStyleCnt="2" custLinFactNeighborX="-43993" custLinFactNeighborY="624">
        <dgm:presLayoutVars>
          <dgm:chPref val="3"/>
        </dgm:presLayoutVars>
      </dgm:prSet>
      <dgm:spPr/>
      <dgm:t>
        <a:bodyPr/>
        <a:lstStyle/>
        <a:p>
          <a:endParaRPr lang="it-IT"/>
        </a:p>
      </dgm:t>
    </dgm:pt>
    <dgm:pt modelId="{71798CFA-8BF3-45BC-AC72-1F2CAEA79F28}" type="pres">
      <dgm:prSet presAssocID="{786173FD-F17A-4C9F-BF92-83D95A57B49D}" presName="hierChild3" presStyleCnt="0"/>
      <dgm:spPr/>
    </dgm:pt>
    <dgm:pt modelId="{0066748F-A8D1-45E0-8A00-57F54B82402F}" type="pres">
      <dgm:prSet presAssocID="{5120E33C-F5A8-4DD9-A642-14BFEEFCE5A5}" presName="Name17" presStyleLbl="parChTrans1D3" presStyleIdx="0" presStyleCnt="3"/>
      <dgm:spPr/>
      <dgm:t>
        <a:bodyPr/>
        <a:lstStyle/>
        <a:p>
          <a:endParaRPr lang="it-IT"/>
        </a:p>
      </dgm:t>
    </dgm:pt>
    <dgm:pt modelId="{8BF84E1F-C4AC-416B-861D-7DA1395DB023}" type="pres">
      <dgm:prSet presAssocID="{7C802B6D-45E3-45BF-88A2-23D481C8D334}" presName="hierRoot3" presStyleCnt="0"/>
      <dgm:spPr/>
    </dgm:pt>
    <dgm:pt modelId="{E943D774-DD3C-4C10-9459-7000399EC480}" type="pres">
      <dgm:prSet presAssocID="{7C802B6D-45E3-45BF-88A2-23D481C8D334}" presName="composite3" presStyleCnt="0"/>
      <dgm:spPr/>
    </dgm:pt>
    <dgm:pt modelId="{D7B37768-D8F5-4B21-B54F-CA6879496ED6}" type="pres">
      <dgm:prSet presAssocID="{7C802B6D-45E3-45BF-88A2-23D481C8D334}" presName="background3" presStyleLbl="node3" presStyleIdx="0" presStyleCnt="3"/>
      <dgm:spPr/>
    </dgm:pt>
    <dgm:pt modelId="{E55AB578-F2EC-4ADB-89EA-936F3F989447}" type="pres">
      <dgm:prSet presAssocID="{7C802B6D-45E3-45BF-88A2-23D481C8D334}" presName="text3" presStyleLbl="fgAcc3" presStyleIdx="0" presStyleCnt="3">
        <dgm:presLayoutVars>
          <dgm:chPref val="3"/>
        </dgm:presLayoutVars>
      </dgm:prSet>
      <dgm:spPr/>
      <dgm:t>
        <a:bodyPr/>
        <a:lstStyle/>
        <a:p>
          <a:endParaRPr lang="it-IT"/>
        </a:p>
      </dgm:t>
    </dgm:pt>
    <dgm:pt modelId="{A905E469-9297-4CFC-AB46-2B3D22804128}" type="pres">
      <dgm:prSet presAssocID="{7C802B6D-45E3-45BF-88A2-23D481C8D334}" presName="hierChild4" presStyleCnt="0"/>
      <dgm:spPr/>
    </dgm:pt>
    <dgm:pt modelId="{BA345CCE-F09D-4A51-91FA-18E314BB3A85}" type="pres">
      <dgm:prSet presAssocID="{89DE7091-E925-4F7D-9045-1F253F6289F9}" presName="Name17" presStyleLbl="parChTrans1D3" presStyleIdx="1" presStyleCnt="3"/>
      <dgm:spPr/>
      <dgm:t>
        <a:bodyPr/>
        <a:lstStyle/>
        <a:p>
          <a:endParaRPr lang="it-IT"/>
        </a:p>
      </dgm:t>
    </dgm:pt>
    <dgm:pt modelId="{EBE3DA35-76CA-4973-B809-DCC266C9FDF5}" type="pres">
      <dgm:prSet presAssocID="{494BB79A-F201-4229-9888-0A5E083B339B}" presName="hierRoot3" presStyleCnt="0"/>
      <dgm:spPr/>
    </dgm:pt>
    <dgm:pt modelId="{AC9BFFC1-90A2-4319-A8FE-F5A82A1308EF}" type="pres">
      <dgm:prSet presAssocID="{494BB79A-F201-4229-9888-0A5E083B339B}" presName="composite3" presStyleCnt="0"/>
      <dgm:spPr/>
    </dgm:pt>
    <dgm:pt modelId="{2F4205CE-4894-4ED8-AA1B-6A688AB75AF4}" type="pres">
      <dgm:prSet presAssocID="{494BB79A-F201-4229-9888-0A5E083B339B}" presName="background3" presStyleLbl="node3" presStyleIdx="1" presStyleCnt="3"/>
      <dgm:spPr/>
    </dgm:pt>
    <dgm:pt modelId="{8EB74794-270C-4C5A-8F53-2923FA8BE80D}" type="pres">
      <dgm:prSet presAssocID="{494BB79A-F201-4229-9888-0A5E083B339B}" presName="text3" presStyleLbl="fgAcc3" presStyleIdx="1" presStyleCnt="3">
        <dgm:presLayoutVars>
          <dgm:chPref val="3"/>
        </dgm:presLayoutVars>
      </dgm:prSet>
      <dgm:spPr/>
      <dgm:t>
        <a:bodyPr/>
        <a:lstStyle/>
        <a:p>
          <a:endParaRPr lang="it-IT"/>
        </a:p>
      </dgm:t>
    </dgm:pt>
    <dgm:pt modelId="{75E83E93-B9B4-4534-AAE3-DD1575CE4707}" type="pres">
      <dgm:prSet presAssocID="{494BB79A-F201-4229-9888-0A5E083B339B}" presName="hierChild4" presStyleCnt="0"/>
      <dgm:spPr/>
    </dgm:pt>
    <dgm:pt modelId="{F3DE436B-406F-4D15-9A4F-97A16FDDDF8F}" type="pres">
      <dgm:prSet presAssocID="{EB6315E1-FB58-4523-89D6-C0CB1835D464}" presName="Name10" presStyleLbl="parChTrans1D2" presStyleIdx="1" presStyleCnt="2"/>
      <dgm:spPr/>
      <dgm:t>
        <a:bodyPr/>
        <a:lstStyle/>
        <a:p>
          <a:endParaRPr lang="it-IT"/>
        </a:p>
      </dgm:t>
    </dgm:pt>
    <dgm:pt modelId="{CE5148C1-DCE4-4A01-B1C7-81F7026C43E3}" type="pres">
      <dgm:prSet presAssocID="{D3E68008-A80B-4E0A-962E-4A4C31C16742}" presName="hierRoot2" presStyleCnt="0"/>
      <dgm:spPr/>
    </dgm:pt>
    <dgm:pt modelId="{979DA4B5-06AA-4457-BF61-727827BE6DAF}" type="pres">
      <dgm:prSet presAssocID="{D3E68008-A80B-4E0A-962E-4A4C31C16742}" presName="composite2" presStyleCnt="0"/>
      <dgm:spPr/>
    </dgm:pt>
    <dgm:pt modelId="{01050A49-1F77-4DF5-80F7-723072A755D0}" type="pres">
      <dgm:prSet presAssocID="{D3E68008-A80B-4E0A-962E-4A4C31C16742}" presName="background2" presStyleLbl="node2" presStyleIdx="1" presStyleCnt="2"/>
      <dgm:spPr/>
    </dgm:pt>
    <dgm:pt modelId="{B05ABCE2-FC37-4A7D-AFA8-5E97EF32A6FE}" type="pres">
      <dgm:prSet presAssocID="{D3E68008-A80B-4E0A-962E-4A4C31C16742}" presName="text2" presStyleLbl="fgAcc2" presStyleIdx="1" presStyleCnt="2" custLinFactNeighborX="34618" custLinFactNeighborY="-84">
        <dgm:presLayoutVars>
          <dgm:chPref val="3"/>
        </dgm:presLayoutVars>
      </dgm:prSet>
      <dgm:spPr/>
      <dgm:t>
        <a:bodyPr/>
        <a:lstStyle/>
        <a:p>
          <a:endParaRPr lang="it-IT"/>
        </a:p>
      </dgm:t>
    </dgm:pt>
    <dgm:pt modelId="{2EA926B4-B640-463C-A36C-64F299BE2814}" type="pres">
      <dgm:prSet presAssocID="{D3E68008-A80B-4E0A-962E-4A4C31C16742}" presName="hierChild3" presStyleCnt="0"/>
      <dgm:spPr/>
    </dgm:pt>
    <dgm:pt modelId="{3462A6F3-4EDB-4E09-AEF5-65EC01F9840C}" type="pres">
      <dgm:prSet presAssocID="{211DC51C-7188-4EF7-BC2E-80E928CF89C9}" presName="Name17" presStyleLbl="parChTrans1D3" presStyleIdx="2" presStyleCnt="3"/>
      <dgm:spPr/>
      <dgm:t>
        <a:bodyPr/>
        <a:lstStyle/>
        <a:p>
          <a:endParaRPr lang="it-IT"/>
        </a:p>
      </dgm:t>
    </dgm:pt>
    <dgm:pt modelId="{17780F9B-E563-410E-AFFA-8EDA40AEE697}" type="pres">
      <dgm:prSet presAssocID="{E62A02FC-D3BB-4892-94F4-E8118AC373DD}" presName="hierRoot3" presStyleCnt="0"/>
      <dgm:spPr/>
    </dgm:pt>
    <dgm:pt modelId="{68A82B74-7022-4B0D-A9FA-D03282BAFB9A}" type="pres">
      <dgm:prSet presAssocID="{E62A02FC-D3BB-4892-94F4-E8118AC373DD}" presName="composite3" presStyleCnt="0"/>
      <dgm:spPr/>
    </dgm:pt>
    <dgm:pt modelId="{19ADC114-235A-4400-8879-1892943171C5}" type="pres">
      <dgm:prSet presAssocID="{E62A02FC-D3BB-4892-94F4-E8118AC373DD}" presName="background3" presStyleLbl="node3" presStyleIdx="2" presStyleCnt="3"/>
      <dgm:spPr/>
    </dgm:pt>
    <dgm:pt modelId="{EDC12705-672A-47E0-B86C-A2C758ECD7B0}" type="pres">
      <dgm:prSet presAssocID="{E62A02FC-D3BB-4892-94F4-E8118AC373DD}" presName="text3" presStyleLbl="fgAcc3" presStyleIdx="2" presStyleCnt="3" custLinFactX="-3434" custLinFactY="-45177" custLinFactNeighborX="-100000" custLinFactNeighborY="-100000">
        <dgm:presLayoutVars>
          <dgm:chPref val="3"/>
        </dgm:presLayoutVars>
      </dgm:prSet>
      <dgm:spPr/>
      <dgm:t>
        <a:bodyPr/>
        <a:lstStyle/>
        <a:p>
          <a:endParaRPr lang="it-IT"/>
        </a:p>
      </dgm:t>
    </dgm:pt>
    <dgm:pt modelId="{19860882-48E0-4C1A-98EF-5ADDF0C1C0AF}" type="pres">
      <dgm:prSet presAssocID="{E62A02FC-D3BB-4892-94F4-E8118AC373DD}" presName="hierChild4" presStyleCnt="0"/>
      <dgm:spPr/>
    </dgm:pt>
  </dgm:ptLst>
  <dgm:cxnLst>
    <dgm:cxn modelId="{67393E1C-C550-46D0-BC18-7F25412BAD61}" type="presOf" srcId="{3A6680B1-D753-4BD8-A222-DB9C66B0D067}" destId="{F1B5916D-6898-4CC4-A0C5-F96B4200F2B2}" srcOrd="0" destOrd="0" presId="urn:microsoft.com/office/officeart/2005/8/layout/hierarchy1"/>
    <dgm:cxn modelId="{7766E7D7-5DEF-4B8F-90AA-281695C5CD95}" srcId="{D3E68008-A80B-4E0A-962E-4A4C31C16742}" destId="{E62A02FC-D3BB-4892-94F4-E8118AC373DD}" srcOrd="0" destOrd="0" parTransId="{211DC51C-7188-4EF7-BC2E-80E928CF89C9}" sibTransId="{56D53015-933C-471A-9CCF-6E64D9DC7293}"/>
    <dgm:cxn modelId="{27069359-5C3C-432C-89E2-59CE056313D3}" srcId="{A31A6134-63E6-4CE2-B389-E7B8FF514D43}" destId="{D3E68008-A80B-4E0A-962E-4A4C31C16742}" srcOrd="1" destOrd="0" parTransId="{EB6315E1-FB58-4523-89D6-C0CB1835D464}" sibTransId="{B9102213-2BDE-4993-8EBB-F0587A0FED2A}"/>
    <dgm:cxn modelId="{1A144C17-5C43-4E8F-8132-2CCD83CC4A54}" srcId="{3A6680B1-D753-4BD8-A222-DB9C66B0D067}" destId="{A31A6134-63E6-4CE2-B389-E7B8FF514D43}" srcOrd="0" destOrd="0" parTransId="{12CC6236-0E09-429D-9E75-5C059C199025}" sibTransId="{1DF980DF-D26C-4775-83FD-C43DC1676CAE}"/>
    <dgm:cxn modelId="{8DDAD976-158A-4BBA-BC05-60F255109045}" type="presOf" srcId="{EB6315E1-FB58-4523-89D6-C0CB1835D464}" destId="{F3DE436B-406F-4D15-9A4F-97A16FDDDF8F}" srcOrd="0" destOrd="0" presId="urn:microsoft.com/office/officeart/2005/8/layout/hierarchy1"/>
    <dgm:cxn modelId="{07FC91CA-659F-436F-9D79-1B690902FA91}" type="presOf" srcId="{E62A02FC-D3BB-4892-94F4-E8118AC373DD}" destId="{EDC12705-672A-47E0-B86C-A2C758ECD7B0}" srcOrd="0" destOrd="0" presId="urn:microsoft.com/office/officeart/2005/8/layout/hierarchy1"/>
    <dgm:cxn modelId="{35CE34D5-DB75-49B5-93FD-370B57B655A3}" srcId="{A31A6134-63E6-4CE2-B389-E7B8FF514D43}" destId="{786173FD-F17A-4C9F-BF92-83D95A57B49D}" srcOrd="0" destOrd="0" parTransId="{DAC5996D-CA5B-40DD-9934-51AE51FF5E92}" sibTransId="{CE32E4EE-D46B-455E-A611-11F8F2E488AC}"/>
    <dgm:cxn modelId="{C3160954-89B0-4FD9-8CB3-0117983F4593}" type="presOf" srcId="{A31A6134-63E6-4CE2-B389-E7B8FF514D43}" destId="{8A6BEEB1-E267-4134-B0D0-80CD9DA59688}" srcOrd="0" destOrd="0" presId="urn:microsoft.com/office/officeart/2005/8/layout/hierarchy1"/>
    <dgm:cxn modelId="{75C4F78C-7192-47B3-8485-09E8BF68AA19}" type="presOf" srcId="{5120E33C-F5A8-4DD9-A642-14BFEEFCE5A5}" destId="{0066748F-A8D1-45E0-8A00-57F54B82402F}" srcOrd="0" destOrd="0" presId="urn:microsoft.com/office/officeart/2005/8/layout/hierarchy1"/>
    <dgm:cxn modelId="{67352DA0-7933-48F3-BBD9-99667C838404}" srcId="{786173FD-F17A-4C9F-BF92-83D95A57B49D}" destId="{494BB79A-F201-4229-9888-0A5E083B339B}" srcOrd="1" destOrd="0" parTransId="{89DE7091-E925-4F7D-9045-1F253F6289F9}" sibTransId="{C1F0C3A9-B582-489A-B4BE-F535EEF036FF}"/>
    <dgm:cxn modelId="{1E65720D-3943-4425-AE91-0945AF3CF581}" type="presOf" srcId="{7C802B6D-45E3-45BF-88A2-23D481C8D334}" destId="{E55AB578-F2EC-4ADB-89EA-936F3F989447}" srcOrd="0" destOrd="0" presId="urn:microsoft.com/office/officeart/2005/8/layout/hierarchy1"/>
    <dgm:cxn modelId="{D463471B-B71E-404B-89B9-F13D3C134B98}" type="presOf" srcId="{89DE7091-E925-4F7D-9045-1F253F6289F9}" destId="{BA345CCE-F09D-4A51-91FA-18E314BB3A85}" srcOrd="0" destOrd="0" presId="urn:microsoft.com/office/officeart/2005/8/layout/hierarchy1"/>
    <dgm:cxn modelId="{EC88A4EB-08F2-43F2-B64D-5CCD25D30161}" type="presOf" srcId="{DAC5996D-CA5B-40DD-9934-51AE51FF5E92}" destId="{04D83A83-F6A1-4E7D-8226-5464D12FA3D6}" srcOrd="0" destOrd="0" presId="urn:microsoft.com/office/officeart/2005/8/layout/hierarchy1"/>
    <dgm:cxn modelId="{7053B80E-61F2-4FF3-8138-5F1308802C66}" type="presOf" srcId="{211DC51C-7188-4EF7-BC2E-80E928CF89C9}" destId="{3462A6F3-4EDB-4E09-AEF5-65EC01F9840C}" srcOrd="0" destOrd="0" presId="urn:microsoft.com/office/officeart/2005/8/layout/hierarchy1"/>
    <dgm:cxn modelId="{DA08BA81-F170-4499-B6AE-935156CDC567}" type="presOf" srcId="{D3E68008-A80B-4E0A-962E-4A4C31C16742}" destId="{B05ABCE2-FC37-4A7D-AFA8-5E97EF32A6FE}" srcOrd="0" destOrd="0" presId="urn:microsoft.com/office/officeart/2005/8/layout/hierarchy1"/>
    <dgm:cxn modelId="{839FD2AE-8F35-4A62-9016-83D932FE7EEB}" type="presOf" srcId="{786173FD-F17A-4C9F-BF92-83D95A57B49D}" destId="{2B659954-2D32-487B-9C2A-0A42673028C6}" srcOrd="0" destOrd="0" presId="urn:microsoft.com/office/officeart/2005/8/layout/hierarchy1"/>
    <dgm:cxn modelId="{A697BCE9-F283-4E33-BEFE-992BA31BA371}" type="presOf" srcId="{494BB79A-F201-4229-9888-0A5E083B339B}" destId="{8EB74794-270C-4C5A-8F53-2923FA8BE80D}" srcOrd="0" destOrd="0" presId="urn:microsoft.com/office/officeart/2005/8/layout/hierarchy1"/>
    <dgm:cxn modelId="{B52A60BF-851E-47F2-A822-423C69CA95F1}" srcId="{786173FD-F17A-4C9F-BF92-83D95A57B49D}" destId="{7C802B6D-45E3-45BF-88A2-23D481C8D334}" srcOrd="0" destOrd="0" parTransId="{5120E33C-F5A8-4DD9-A642-14BFEEFCE5A5}" sibTransId="{E80B4C9A-72E6-45A3-8E07-51396CCD9E47}"/>
    <dgm:cxn modelId="{E5773066-4AF6-47A1-8EFE-DE401F86001A}" type="presParOf" srcId="{F1B5916D-6898-4CC4-A0C5-F96B4200F2B2}" destId="{486CEA7F-E0D7-4AAE-9DCE-E48BC3C73C13}" srcOrd="0" destOrd="0" presId="urn:microsoft.com/office/officeart/2005/8/layout/hierarchy1"/>
    <dgm:cxn modelId="{58290C59-68B8-49F6-92EC-929D27510266}" type="presParOf" srcId="{486CEA7F-E0D7-4AAE-9DCE-E48BC3C73C13}" destId="{B4F66395-B473-4536-9861-EBB1C464C388}" srcOrd="0" destOrd="0" presId="urn:microsoft.com/office/officeart/2005/8/layout/hierarchy1"/>
    <dgm:cxn modelId="{0A82BEFF-F0E7-412B-A2D8-C5A4337213A7}" type="presParOf" srcId="{B4F66395-B473-4536-9861-EBB1C464C388}" destId="{2A7E27ED-4C83-4645-9F99-C592F3F85CBF}" srcOrd="0" destOrd="0" presId="urn:microsoft.com/office/officeart/2005/8/layout/hierarchy1"/>
    <dgm:cxn modelId="{39E225AF-4233-4F0E-9DF0-4B61AFA786E1}" type="presParOf" srcId="{B4F66395-B473-4536-9861-EBB1C464C388}" destId="{8A6BEEB1-E267-4134-B0D0-80CD9DA59688}" srcOrd="1" destOrd="0" presId="urn:microsoft.com/office/officeart/2005/8/layout/hierarchy1"/>
    <dgm:cxn modelId="{097EE34F-3C28-4043-9522-9D1EF58A2ADC}" type="presParOf" srcId="{486CEA7F-E0D7-4AAE-9DCE-E48BC3C73C13}" destId="{697D9B69-2548-444F-8364-ADC53DC9B895}" srcOrd="1" destOrd="0" presId="urn:microsoft.com/office/officeart/2005/8/layout/hierarchy1"/>
    <dgm:cxn modelId="{68A3B91D-8F00-4595-8DC1-186068F2074A}" type="presParOf" srcId="{697D9B69-2548-444F-8364-ADC53DC9B895}" destId="{04D83A83-F6A1-4E7D-8226-5464D12FA3D6}" srcOrd="0" destOrd="0" presId="urn:microsoft.com/office/officeart/2005/8/layout/hierarchy1"/>
    <dgm:cxn modelId="{CCE27906-7D20-47A4-B742-DA54E9EAF8C8}" type="presParOf" srcId="{697D9B69-2548-444F-8364-ADC53DC9B895}" destId="{2535740A-621E-41FA-8019-6AF168946322}" srcOrd="1" destOrd="0" presId="urn:microsoft.com/office/officeart/2005/8/layout/hierarchy1"/>
    <dgm:cxn modelId="{62677CBA-B373-44A0-93D4-67517AC356D7}" type="presParOf" srcId="{2535740A-621E-41FA-8019-6AF168946322}" destId="{C34359A6-ECAF-450C-B7E3-CD4B3CC8E850}" srcOrd="0" destOrd="0" presId="urn:microsoft.com/office/officeart/2005/8/layout/hierarchy1"/>
    <dgm:cxn modelId="{F9DD7A67-BDBE-42F4-9E2B-23DABE56DA9C}" type="presParOf" srcId="{C34359A6-ECAF-450C-B7E3-CD4B3CC8E850}" destId="{0D71C417-CACA-4541-8F79-0AB2A94CB371}" srcOrd="0" destOrd="0" presId="urn:microsoft.com/office/officeart/2005/8/layout/hierarchy1"/>
    <dgm:cxn modelId="{2C428F13-E108-4588-BAC8-5B11D74465B9}" type="presParOf" srcId="{C34359A6-ECAF-450C-B7E3-CD4B3CC8E850}" destId="{2B659954-2D32-487B-9C2A-0A42673028C6}" srcOrd="1" destOrd="0" presId="urn:microsoft.com/office/officeart/2005/8/layout/hierarchy1"/>
    <dgm:cxn modelId="{151179D9-14F7-4FB8-A107-FAD0D3FFE205}" type="presParOf" srcId="{2535740A-621E-41FA-8019-6AF168946322}" destId="{71798CFA-8BF3-45BC-AC72-1F2CAEA79F28}" srcOrd="1" destOrd="0" presId="urn:microsoft.com/office/officeart/2005/8/layout/hierarchy1"/>
    <dgm:cxn modelId="{293CAE39-686F-4697-B3A6-51E5FFC74FF1}" type="presParOf" srcId="{71798CFA-8BF3-45BC-AC72-1F2CAEA79F28}" destId="{0066748F-A8D1-45E0-8A00-57F54B82402F}" srcOrd="0" destOrd="0" presId="urn:microsoft.com/office/officeart/2005/8/layout/hierarchy1"/>
    <dgm:cxn modelId="{2A5D2034-F6C1-4540-837C-730513B57509}" type="presParOf" srcId="{71798CFA-8BF3-45BC-AC72-1F2CAEA79F28}" destId="{8BF84E1F-C4AC-416B-861D-7DA1395DB023}" srcOrd="1" destOrd="0" presId="urn:microsoft.com/office/officeart/2005/8/layout/hierarchy1"/>
    <dgm:cxn modelId="{FF833F66-F27A-4222-96C4-F6E9C68520CB}" type="presParOf" srcId="{8BF84E1F-C4AC-416B-861D-7DA1395DB023}" destId="{E943D774-DD3C-4C10-9459-7000399EC480}" srcOrd="0" destOrd="0" presId="urn:microsoft.com/office/officeart/2005/8/layout/hierarchy1"/>
    <dgm:cxn modelId="{FD455AC7-6560-4033-9B0B-093CE15B2DAD}" type="presParOf" srcId="{E943D774-DD3C-4C10-9459-7000399EC480}" destId="{D7B37768-D8F5-4B21-B54F-CA6879496ED6}" srcOrd="0" destOrd="0" presId="urn:microsoft.com/office/officeart/2005/8/layout/hierarchy1"/>
    <dgm:cxn modelId="{E1B469E9-5263-4DA5-9188-36FC96C3E24B}" type="presParOf" srcId="{E943D774-DD3C-4C10-9459-7000399EC480}" destId="{E55AB578-F2EC-4ADB-89EA-936F3F989447}" srcOrd="1" destOrd="0" presId="urn:microsoft.com/office/officeart/2005/8/layout/hierarchy1"/>
    <dgm:cxn modelId="{3116E699-9F4C-4F80-B50D-B1F535B431A0}" type="presParOf" srcId="{8BF84E1F-C4AC-416B-861D-7DA1395DB023}" destId="{A905E469-9297-4CFC-AB46-2B3D22804128}" srcOrd="1" destOrd="0" presId="urn:microsoft.com/office/officeart/2005/8/layout/hierarchy1"/>
    <dgm:cxn modelId="{BE94F278-C080-43CD-BB9E-8A6C05AE486E}" type="presParOf" srcId="{71798CFA-8BF3-45BC-AC72-1F2CAEA79F28}" destId="{BA345CCE-F09D-4A51-91FA-18E314BB3A85}" srcOrd="2" destOrd="0" presId="urn:microsoft.com/office/officeart/2005/8/layout/hierarchy1"/>
    <dgm:cxn modelId="{A3633C4E-4B48-4E0A-AB2A-74FE4E1EF2CC}" type="presParOf" srcId="{71798CFA-8BF3-45BC-AC72-1F2CAEA79F28}" destId="{EBE3DA35-76CA-4973-B809-DCC266C9FDF5}" srcOrd="3" destOrd="0" presId="urn:microsoft.com/office/officeart/2005/8/layout/hierarchy1"/>
    <dgm:cxn modelId="{6D7F6BBF-9B5A-432A-B2D9-FD0BB56BED59}" type="presParOf" srcId="{EBE3DA35-76CA-4973-B809-DCC266C9FDF5}" destId="{AC9BFFC1-90A2-4319-A8FE-F5A82A1308EF}" srcOrd="0" destOrd="0" presId="urn:microsoft.com/office/officeart/2005/8/layout/hierarchy1"/>
    <dgm:cxn modelId="{E93D7FBB-E5A3-4D02-B899-10972C52AC18}" type="presParOf" srcId="{AC9BFFC1-90A2-4319-A8FE-F5A82A1308EF}" destId="{2F4205CE-4894-4ED8-AA1B-6A688AB75AF4}" srcOrd="0" destOrd="0" presId="urn:microsoft.com/office/officeart/2005/8/layout/hierarchy1"/>
    <dgm:cxn modelId="{F5113EC8-6E23-4D8C-9EF7-4E32D9BFF793}" type="presParOf" srcId="{AC9BFFC1-90A2-4319-A8FE-F5A82A1308EF}" destId="{8EB74794-270C-4C5A-8F53-2923FA8BE80D}" srcOrd="1" destOrd="0" presId="urn:microsoft.com/office/officeart/2005/8/layout/hierarchy1"/>
    <dgm:cxn modelId="{34552978-EB45-4728-9506-ED22D8250C8C}" type="presParOf" srcId="{EBE3DA35-76CA-4973-B809-DCC266C9FDF5}" destId="{75E83E93-B9B4-4534-AAE3-DD1575CE4707}" srcOrd="1" destOrd="0" presId="urn:microsoft.com/office/officeart/2005/8/layout/hierarchy1"/>
    <dgm:cxn modelId="{85657FD8-C383-4905-BCF5-267105442DDF}" type="presParOf" srcId="{697D9B69-2548-444F-8364-ADC53DC9B895}" destId="{F3DE436B-406F-4D15-9A4F-97A16FDDDF8F}" srcOrd="2" destOrd="0" presId="urn:microsoft.com/office/officeart/2005/8/layout/hierarchy1"/>
    <dgm:cxn modelId="{1AAA8DA9-7C53-44C4-931A-14C0939C6A95}" type="presParOf" srcId="{697D9B69-2548-444F-8364-ADC53DC9B895}" destId="{CE5148C1-DCE4-4A01-B1C7-81F7026C43E3}" srcOrd="3" destOrd="0" presId="urn:microsoft.com/office/officeart/2005/8/layout/hierarchy1"/>
    <dgm:cxn modelId="{9786108F-8A22-4414-BA26-DFD359675F02}" type="presParOf" srcId="{CE5148C1-DCE4-4A01-B1C7-81F7026C43E3}" destId="{979DA4B5-06AA-4457-BF61-727827BE6DAF}" srcOrd="0" destOrd="0" presId="urn:microsoft.com/office/officeart/2005/8/layout/hierarchy1"/>
    <dgm:cxn modelId="{23A96966-86CC-4E32-ACB5-CFD4A0ECB22D}" type="presParOf" srcId="{979DA4B5-06AA-4457-BF61-727827BE6DAF}" destId="{01050A49-1F77-4DF5-80F7-723072A755D0}" srcOrd="0" destOrd="0" presId="urn:microsoft.com/office/officeart/2005/8/layout/hierarchy1"/>
    <dgm:cxn modelId="{63358D42-8B3C-433E-AD19-4341D39F3E3A}" type="presParOf" srcId="{979DA4B5-06AA-4457-BF61-727827BE6DAF}" destId="{B05ABCE2-FC37-4A7D-AFA8-5E97EF32A6FE}" srcOrd="1" destOrd="0" presId="urn:microsoft.com/office/officeart/2005/8/layout/hierarchy1"/>
    <dgm:cxn modelId="{D807467E-4F64-43F7-B385-973179410BBC}" type="presParOf" srcId="{CE5148C1-DCE4-4A01-B1C7-81F7026C43E3}" destId="{2EA926B4-B640-463C-A36C-64F299BE2814}" srcOrd="1" destOrd="0" presId="urn:microsoft.com/office/officeart/2005/8/layout/hierarchy1"/>
    <dgm:cxn modelId="{F211E2D9-5473-4657-B0AA-C70F337D3AED}" type="presParOf" srcId="{2EA926B4-B640-463C-A36C-64F299BE2814}" destId="{3462A6F3-4EDB-4E09-AEF5-65EC01F9840C}" srcOrd="0" destOrd="0" presId="urn:microsoft.com/office/officeart/2005/8/layout/hierarchy1"/>
    <dgm:cxn modelId="{4C9362D2-9DDE-4576-8A53-02187146A7B4}" type="presParOf" srcId="{2EA926B4-B640-463C-A36C-64F299BE2814}" destId="{17780F9B-E563-410E-AFFA-8EDA40AEE697}" srcOrd="1" destOrd="0" presId="urn:microsoft.com/office/officeart/2005/8/layout/hierarchy1"/>
    <dgm:cxn modelId="{9AA2FEBB-22C8-4A8E-93CF-7B5A2D92F891}" type="presParOf" srcId="{17780F9B-E563-410E-AFFA-8EDA40AEE697}" destId="{68A82B74-7022-4B0D-A9FA-D03282BAFB9A}" srcOrd="0" destOrd="0" presId="urn:microsoft.com/office/officeart/2005/8/layout/hierarchy1"/>
    <dgm:cxn modelId="{78FF397E-F64F-4573-8D76-A95881CABD0A}" type="presParOf" srcId="{68A82B74-7022-4B0D-A9FA-D03282BAFB9A}" destId="{19ADC114-235A-4400-8879-1892943171C5}" srcOrd="0" destOrd="0" presId="urn:microsoft.com/office/officeart/2005/8/layout/hierarchy1"/>
    <dgm:cxn modelId="{DEC738B0-87F7-4DDC-9ED4-C763DD550D04}" type="presParOf" srcId="{68A82B74-7022-4B0D-A9FA-D03282BAFB9A}" destId="{EDC12705-672A-47E0-B86C-A2C758ECD7B0}" srcOrd="1" destOrd="0" presId="urn:microsoft.com/office/officeart/2005/8/layout/hierarchy1"/>
    <dgm:cxn modelId="{190DE4DF-AC90-4BDC-88E3-0AFE19867C67}" type="presParOf" srcId="{17780F9B-E563-410E-AFFA-8EDA40AEE697}" destId="{19860882-48E0-4C1A-98EF-5ADDF0C1C0AF}"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9BDB3AC7-AB0B-4053-A92B-3188993F3AFC}" type="doc">
      <dgm:prSet loTypeId="urn:microsoft.com/office/officeart/2005/8/layout/vList3#2" loCatId="list" qsTypeId="urn:microsoft.com/office/officeart/2005/8/quickstyle/simple1" qsCatId="simple" csTypeId="urn:microsoft.com/office/officeart/2005/8/colors/accent1_2" csCatId="accent1" phldr="1"/>
      <dgm:spPr/>
    </dgm:pt>
    <dgm:pt modelId="{D2A2F0E9-6A43-4424-987C-A43C528EB136}">
      <dgm:prSet phldrT="[Testo]"/>
      <dgm:spPr/>
      <dgm:t>
        <a:bodyPr/>
        <a:lstStyle/>
        <a:p>
          <a:pPr algn="just"/>
          <a:r>
            <a:rPr lang="it-IT" dirty="0" smtClean="0"/>
            <a:t>Nel caso in cui le Regioni attribuiscano formalmente ai comuni e alle province la gestione associata delle politiche europee sul modello SEAV, tale decisione dovrebbe prevedere anche la corrispondente parte finanziaria necessaria a dare continuità al servizio. In questo caso le risorse potrebbero provenire da contributi regionali e dal PON FSE</a:t>
          </a:r>
          <a:endParaRPr lang="it-IT" dirty="0"/>
        </a:p>
      </dgm:t>
    </dgm:pt>
    <dgm:pt modelId="{BD304A54-6DA8-4E1A-A7C1-77288F3B3AD2}" type="parTrans" cxnId="{9335C537-0034-4A45-8790-8B1FD4EA36E1}">
      <dgm:prSet/>
      <dgm:spPr/>
      <dgm:t>
        <a:bodyPr/>
        <a:lstStyle/>
        <a:p>
          <a:endParaRPr lang="it-IT"/>
        </a:p>
      </dgm:t>
    </dgm:pt>
    <dgm:pt modelId="{92DEA584-EAFF-4DBE-8780-AEEDA4014BF7}" type="sibTrans" cxnId="{9335C537-0034-4A45-8790-8B1FD4EA36E1}">
      <dgm:prSet/>
      <dgm:spPr/>
      <dgm:t>
        <a:bodyPr/>
        <a:lstStyle/>
        <a:p>
          <a:endParaRPr lang="it-IT"/>
        </a:p>
      </dgm:t>
    </dgm:pt>
    <dgm:pt modelId="{D1E1BBDD-BE57-434E-9E8D-AC1DAC7024C6}">
      <dgm:prSet phldrT="[Testo]"/>
      <dgm:spPr/>
      <dgm:t>
        <a:bodyPr/>
        <a:lstStyle/>
        <a:p>
          <a:r>
            <a:rPr lang="it-IT" dirty="0" smtClean="0"/>
            <a:t>Nel caso in cui le Regioni non attribuiscano tale delega alle Province – seguendo il modello spagnolo delle </a:t>
          </a:r>
          <a:r>
            <a:rPr lang="it-IT" dirty="0" err="1" smtClean="0"/>
            <a:t>deputacion</a:t>
          </a:r>
          <a:r>
            <a:rPr lang="it-IT" dirty="0" smtClean="0"/>
            <a:t> – si attivino autonomamente ed in modo volontario, seppure all’interno del dettato normativo, nella gestione associata delle politiche europee, il sostegno del servizio SEAV dovrà avvenire attraverso il supporto in denaro o risorse umane da parte degli enti coinvolti sulla base del criterio di equa distribuzione</a:t>
          </a:r>
          <a:endParaRPr lang="it-IT" dirty="0"/>
        </a:p>
      </dgm:t>
    </dgm:pt>
    <dgm:pt modelId="{EA846285-6747-4D08-9D15-A5857C89C20F}" type="parTrans" cxnId="{F4877815-9F8F-446B-9399-57726DAC4F7B}">
      <dgm:prSet/>
      <dgm:spPr/>
      <dgm:t>
        <a:bodyPr/>
        <a:lstStyle/>
        <a:p>
          <a:endParaRPr lang="it-IT"/>
        </a:p>
      </dgm:t>
    </dgm:pt>
    <dgm:pt modelId="{8A39D74A-E976-4DE6-8E26-E64F940F0ECB}" type="sibTrans" cxnId="{F4877815-9F8F-446B-9399-57726DAC4F7B}">
      <dgm:prSet/>
      <dgm:spPr/>
      <dgm:t>
        <a:bodyPr/>
        <a:lstStyle/>
        <a:p>
          <a:endParaRPr lang="it-IT"/>
        </a:p>
      </dgm:t>
    </dgm:pt>
    <dgm:pt modelId="{716B41A9-9626-406D-BA75-6CE068CC6710}" type="pres">
      <dgm:prSet presAssocID="{9BDB3AC7-AB0B-4053-A92B-3188993F3AFC}" presName="linearFlow" presStyleCnt="0">
        <dgm:presLayoutVars>
          <dgm:dir/>
          <dgm:resizeHandles val="exact"/>
        </dgm:presLayoutVars>
      </dgm:prSet>
      <dgm:spPr/>
    </dgm:pt>
    <dgm:pt modelId="{E9BFAAF4-D102-48BD-8203-4239AD737790}" type="pres">
      <dgm:prSet presAssocID="{D2A2F0E9-6A43-4424-987C-A43C528EB136}" presName="composite" presStyleCnt="0"/>
      <dgm:spPr/>
    </dgm:pt>
    <dgm:pt modelId="{65539AC0-702D-420E-A265-BE2C71DCE627}" type="pres">
      <dgm:prSet presAssocID="{D2A2F0E9-6A43-4424-987C-A43C528EB136}" presName="imgShp" presStyleLbl="fgImgPlace1" presStyleIdx="0" presStyleCnt="2" custLinFactNeighborX="-39565" custLinFactNeighborY="-2594"/>
      <dgm:spPr>
        <a:blipFill>
          <a:blip xmlns:r="http://schemas.openxmlformats.org/officeDocument/2006/relationships" r:embed="rId1">
            <a:extLst>
              <a:ext uri="{28A0092B-C50C-407E-A947-70E740481C1C}">
                <a14:useLocalDpi xmlns:a14="http://schemas.microsoft.com/office/drawing/2010/main" xmlns="" val="0"/>
              </a:ext>
            </a:extLst>
          </a:blip>
          <a:srcRect/>
          <a:stretch>
            <a:fillRect/>
          </a:stretch>
        </a:blipFill>
      </dgm:spPr>
    </dgm:pt>
    <dgm:pt modelId="{5BB01230-9609-4E4C-A844-6A47F080BD73}" type="pres">
      <dgm:prSet presAssocID="{D2A2F0E9-6A43-4424-987C-A43C528EB136}" presName="txShp" presStyleLbl="node1" presStyleIdx="0" presStyleCnt="2" custScaleX="130149" custLinFactNeighborX="2584" custLinFactNeighborY="591">
        <dgm:presLayoutVars>
          <dgm:bulletEnabled val="1"/>
        </dgm:presLayoutVars>
      </dgm:prSet>
      <dgm:spPr/>
      <dgm:t>
        <a:bodyPr/>
        <a:lstStyle/>
        <a:p>
          <a:endParaRPr lang="it-IT"/>
        </a:p>
      </dgm:t>
    </dgm:pt>
    <dgm:pt modelId="{8EA2A652-B72B-4261-993F-B6672DC93BD0}" type="pres">
      <dgm:prSet presAssocID="{92DEA584-EAFF-4DBE-8780-AEEDA4014BF7}" presName="spacing" presStyleCnt="0"/>
      <dgm:spPr/>
    </dgm:pt>
    <dgm:pt modelId="{CE1F8F46-649E-4922-B872-87C6A2154843}" type="pres">
      <dgm:prSet presAssocID="{D1E1BBDD-BE57-434E-9E8D-AC1DAC7024C6}" presName="composite" presStyleCnt="0"/>
      <dgm:spPr/>
    </dgm:pt>
    <dgm:pt modelId="{4B471905-7673-4347-8912-838635639644}" type="pres">
      <dgm:prSet presAssocID="{D1E1BBDD-BE57-434E-9E8D-AC1DAC7024C6}" presName="imgShp" presStyleLbl="fgImgPlace1" presStyleIdx="1" presStyleCnt="2" custLinFactNeighborX="-39565" custLinFactNeighborY="-5019"/>
      <dgm:spPr>
        <a:blipFill>
          <a:blip xmlns:r="http://schemas.openxmlformats.org/officeDocument/2006/relationships" r:embed="rId2">
            <a:extLst>
              <a:ext uri="{28A0092B-C50C-407E-A947-70E740481C1C}">
                <a14:useLocalDpi xmlns:a14="http://schemas.microsoft.com/office/drawing/2010/main" xmlns="" val="0"/>
              </a:ext>
            </a:extLst>
          </a:blip>
          <a:srcRect/>
          <a:stretch>
            <a:fillRect l="-25000" r="-25000"/>
          </a:stretch>
        </a:blipFill>
      </dgm:spPr>
    </dgm:pt>
    <dgm:pt modelId="{A5A54E9D-5153-49DB-B869-A32B7F39EA34}" type="pres">
      <dgm:prSet presAssocID="{D1E1BBDD-BE57-434E-9E8D-AC1DAC7024C6}" presName="txShp" presStyleLbl="node1" presStyleIdx="1" presStyleCnt="2" custScaleX="125864" custLinFactNeighborX="3205" custLinFactNeighborY="1352">
        <dgm:presLayoutVars>
          <dgm:bulletEnabled val="1"/>
        </dgm:presLayoutVars>
      </dgm:prSet>
      <dgm:spPr/>
      <dgm:t>
        <a:bodyPr/>
        <a:lstStyle/>
        <a:p>
          <a:endParaRPr lang="it-IT"/>
        </a:p>
      </dgm:t>
    </dgm:pt>
  </dgm:ptLst>
  <dgm:cxnLst>
    <dgm:cxn modelId="{9335C537-0034-4A45-8790-8B1FD4EA36E1}" srcId="{9BDB3AC7-AB0B-4053-A92B-3188993F3AFC}" destId="{D2A2F0E9-6A43-4424-987C-A43C528EB136}" srcOrd="0" destOrd="0" parTransId="{BD304A54-6DA8-4E1A-A7C1-77288F3B3AD2}" sibTransId="{92DEA584-EAFF-4DBE-8780-AEEDA4014BF7}"/>
    <dgm:cxn modelId="{3D100193-823A-4F3B-AC1D-0D50CA5A9D0E}" type="presOf" srcId="{D2A2F0E9-6A43-4424-987C-A43C528EB136}" destId="{5BB01230-9609-4E4C-A844-6A47F080BD73}" srcOrd="0" destOrd="0" presId="urn:microsoft.com/office/officeart/2005/8/layout/vList3#2"/>
    <dgm:cxn modelId="{55106AB2-7FF3-49BB-B4CB-E329CEDE7CDA}" type="presOf" srcId="{D1E1BBDD-BE57-434E-9E8D-AC1DAC7024C6}" destId="{A5A54E9D-5153-49DB-B869-A32B7F39EA34}" srcOrd="0" destOrd="0" presId="urn:microsoft.com/office/officeart/2005/8/layout/vList3#2"/>
    <dgm:cxn modelId="{6B8C6BAB-18C0-4DC4-8F09-DF343ED6C946}" type="presOf" srcId="{9BDB3AC7-AB0B-4053-A92B-3188993F3AFC}" destId="{716B41A9-9626-406D-BA75-6CE068CC6710}" srcOrd="0" destOrd="0" presId="urn:microsoft.com/office/officeart/2005/8/layout/vList3#2"/>
    <dgm:cxn modelId="{F4877815-9F8F-446B-9399-57726DAC4F7B}" srcId="{9BDB3AC7-AB0B-4053-A92B-3188993F3AFC}" destId="{D1E1BBDD-BE57-434E-9E8D-AC1DAC7024C6}" srcOrd="1" destOrd="0" parTransId="{EA846285-6747-4D08-9D15-A5857C89C20F}" sibTransId="{8A39D74A-E976-4DE6-8E26-E64F940F0ECB}"/>
    <dgm:cxn modelId="{E39EDBA2-AD5E-4190-A237-4FA7F7223F5F}" type="presParOf" srcId="{716B41A9-9626-406D-BA75-6CE068CC6710}" destId="{E9BFAAF4-D102-48BD-8203-4239AD737790}" srcOrd="0" destOrd="0" presId="urn:microsoft.com/office/officeart/2005/8/layout/vList3#2"/>
    <dgm:cxn modelId="{7683CCFE-B066-479A-B454-F881BD3D6E79}" type="presParOf" srcId="{E9BFAAF4-D102-48BD-8203-4239AD737790}" destId="{65539AC0-702D-420E-A265-BE2C71DCE627}" srcOrd="0" destOrd="0" presId="urn:microsoft.com/office/officeart/2005/8/layout/vList3#2"/>
    <dgm:cxn modelId="{226A92CD-A801-40C1-8BB9-45F39F667A07}" type="presParOf" srcId="{E9BFAAF4-D102-48BD-8203-4239AD737790}" destId="{5BB01230-9609-4E4C-A844-6A47F080BD73}" srcOrd="1" destOrd="0" presId="urn:microsoft.com/office/officeart/2005/8/layout/vList3#2"/>
    <dgm:cxn modelId="{C5D3BD80-7869-4BA0-B019-ABE623A517DB}" type="presParOf" srcId="{716B41A9-9626-406D-BA75-6CE068CC6710}" destId="{8EA2A652-B72B-4261-993F-B6672DC93BD0}" srcOrd="1" destOrd="0" presId="urn:microsoft.com/office/officeart/2005/8/layout/vList3#2"/>
    <dgm:cxn modelId="{6D7CB231-39AD-4FCE-A56E-DA4686347316}" type="presParOf" srcId="{716B41A9-9626-406D-BA75-6CE068CC6710}" destId="{CE1F8F46-649E-4922-B872-87C6A2154843}" srcOrd="2" destOrd="0" presId="urn:microsoft.com/office/officeart/2005/8/layout/vList3#2"/>
    <dgm:cxn modelId="{902A6C5E-1852-4CBF-8DCF-84B13C9569B6}" type="presParOf" srcId="{CE1F8F46-649E-4922-B872-87C6A2154843}" destId="{4B471905-7673-4347-8912-838635639644}" srcOrd="0" destOrd="0" presId="urn:microsoft.com/office/officeart/2005/8/layout/vList3#2"/>
    <dgm:cxn modelId="{C09105A0-8350-412D-A332-8B901F1482E8}" type="presParOf" srcId="{CE1F8F46-649E-4922-B872-87C6A2154843}" destId="{A5A54E9D-5153-49DB-B869-A32B7F39EA34}" srcOrd="1" destOrd="0" presId="urn:microsoft.com/office/officeart/2005/8/layout/vList3#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48CC1AA7-EBF9-4C5A-B09B-7FFEDC445BE2}"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it-IT"/>
        </a:p>
      </dgm:t>
    </dgm:pt>
    <dgm:pt modelId="{11B2AE9A-6D7F-4237-9BD3-E0317B5C82C2}">
      <dgm:prSet phldrT="[Testo]"/>
      <dgm:spPr/>
      <dgm:t>
        <a:bodyPr/>
        <a:lstStyle/>
        <a:p>
          <a:r>
            <a:rPr lang="it-IT" dirty="0" smtClean="0"/>
            <a:t>Il SEAV si applica a geometria variabile</a:t>
          </a:r>
          <a:endParaRPr lang="it-IT" dirty="0"/>
        </a:p>
      </dgm:t>
    </dgm:pt>
    <dgm:pt modelId="{F585B235-7FBF-4712-9808-5053E7361610}" type="parTrans" cxnId="{2F633338-4098-4D45-B16E-C7ED83BB3C37}">
      <dgm:prSet/>
      <dgm:spPr/>
      <dgm:t>
        <a:bodyPr/>
        <a:lstStyle/>
        <a:p>
          <a:endParaRPr lang="it-IT"/>
        </a:p>
      </dgm:t>
    </dgm:pt>
    <dgm:pt modelId="{88510425-975A-44A6-A1C8-95F1CEBFBCA4}" type="sibTrans" cxnId="{2F633338-4098-4D45-B16E-C7ED83BB3C37}">
      <dgm:prSet/>
      <dgm:spPr/>
      <dgm:t>
        <a:bodyPr/>
        <a:lstStyle/>
        <a:p>
          <a:endParaRPr lang="it-IT"/>
        </a:p>
      </dgm:t>
    </dgm:pt>
    <dgm:pt modelId="{07816D10-380A-4EAC-A6F5-3DF7DFAA8F48}">
      <dgm:prSet phldrT="[Testo]"/>
      <dgm:spPr/>
      <dgm:t>
        <a:bodyPr/>
        <a:lstStyle/>
        <a:p>
          <a:r>
            <a:rPr lang="it-IT" dirty="0" smtClean="0"/>
            <a:t>I Comuni si aggregano per sviluppare assieme soprattutto le attività di progettazione</a:t>
          </a:r>
          <a:endParaRPr lang="it-IT" dirty="0"/>
        </a:p>
      </dgm:t>
    </dgm:pt>
    <dgm:pt modelId="{D79727BB-6ABB-4062-97EF-8A1ECE0D4361}" type="parTrans" cxnId="{6430FECC-3131-46C6-B28F-3D7C0490A7B2}">
      <dgm:prSet/>
      <dgm:spPr/>
      <dgm:t>
        <a:bodyPr/>
        <a:lstStyle/>
        <a:p>
          <a:endParaRPr lang="it-IT"/>
        </a:p>
      </dgm:t>
    </dgm:pt>
    <dgm:pt modelId="{BD612DAF-8E5D-4D53-897C-CA711422F5FF}" type="sibTrans" cxnId="{6430FECC-3131-46C6-B28F-3D7C0490A7B2}">
      <dgm:prSet/>
      <dgm:spPr/>
      <dgm:t>
        <a:bodyPr/>
        <a:lstStyle/>
        <a:p>
          <a:endParaRPr lang="it-IT"/>
        </a:p>
      </dgm:t>
    </dgm:pt>
    <dgm:pt modelId="{5B18F853-4504-4119-B4AE-90F35347840A}">
      <dgm:prSet phldrT="[Testo]"/>
      <dgm:spPr/>
      <dgm:t>
        <a:bodyPr/>
        <a:lstStyle/>
        <a:p>
          <a:r>
            <a:rPr lang="it-IT" dirty="0" smtClean="0"/>
            <a:t>UPI Regionale, ANCI Regionale e TECLA svolgono funzioni di sviluppo strategico e tecnico</a:t>
          </a:r>
          <a:endParaRPr lang="it-IT" dirty="0"/>
        </a:p>
      </dgm:t>
    </dgm:pt>
    <dgm:pt modelId="{EC332AEB-D13C-4CC7-9A47-88B538307CB6}" type="parTrans" cxnId="{414DCDD7-9EA9-4427-BBAC-E037FBA6C896}">
      <dgm:prSet/>
      <dgm:spPr/>
      <dgm:t>
        <a:bodyPr/>
        <a:lstStyle/>
        <a:p>
          <a:endParaRPr lang="it-IT"/>
        </a:p>
      </dgm:t>
    </dgm:pt>
    <dgm:pt modelId="{2E456EBE-1B83-4A72-9683-83B46755E4F6}" type="sibTrans" cxnId="{414DCDD7-9EA9-4427-BBAC-E037FBA6C896}">
      <dgm:prSet/>
      <dgm:spPr/>
      <dgm:t>
        <a:bodyPr/>
        <a:lstStyle/>
        <a:p>
          <a:endParaRPr lang="it-IT"/>
        </a:p>
      </dgm:t>
    </dgm:pt>
    <dgm:pt modelId="{82EB02C2-1059-46B9-901D-F4BCA08F92A3}">
      <dgm:prSet/>
      <dgm:spPr/>
      <dgm:t>
        <a:bodyPr/>
        <a:lstStyle/>
        <a:p>
          <a:r>
            <a:rPr lang="it-IT" dirty="0" smtClean="0"/>
            <a:t>La Provincia si propone come soggetto che offre servizi ai comuni (informazione, formazione, orientamento </a:t>
          </a:r>
          <a:r>
            <a:rPr lang="it-IT" dirty="0" err="1" smtClean="0"/>
            <a:t>etc</a:t>
          </a:r>
          <a:r>
            <a:rPr lang="it-IT" dirty="0" smtClean="0"/>
            <a:t>)</a:t>
          </a:r>
          <a:endParaRPr lang="it-IT" dirty="0"/>
        </a:p>
      </dgm:t>
    </dgm:pt>
    <dgm:pt modelId="{E994065E-A125-4C9D-BA37-63D36E8406CC}" type="parTrans" cxnId="{F5BC43C0-D4CD-4B84-BBE4-27E261086CB3}">
      <dgm:prSet/>
      <dgm:spPr/>
      <dgm:t>
        <a:bodyPr/>
        <a:lstStyle/>
        <a:p>
          <a:endParaRPr lang="it-IT"/>
        </a:p>
      </dgm:t>
    </dgm:pt>
    <dgm:pt modelId="{B00CEFDA-3F11-4EAB-8C95-84D305D4B9FB}" type="sibTrans" cxnId="{F5BC43C0-D4CD-4B84-BBE4-27E261086CB3}">
      <dgm:prSet/>
      <dgm:spPr/>
      <dgm:t>
        <a:bodyPr/>
        <a:lstStyle/>
        <a:p>
          <a:endParaRPr lang="it-IT"/>
        </a:p>
      </dgm:t>
    </dgm:pt>
    <dgm:pt modelId="{3F3CE7DB-0219-439D-BC79-C4CCB2F311E9}" type="pres">
      <dgm:prSet presAssocID="{48CC1AA7-EBF9-4C5A-B09B-7FFEDC445BE2}" presName="Name0" presStyleCnt="0">
        <dgm:presLayoutVars>
          <dgm:chMax val="7"/>
          <dgm:chPref val="7"/>
          <dgm:dir/>
        </dgm:presLayoutVars>
      </dgm:prSet>
      <dgm:spPr/>
      <dgm:t>
        <a:bodyPr/>
        <a:lstStyle/>
        <a:p>
          <a:endParaRPr lang="it-IT"/>
        </a:p>
      </dgm:t>
    </dgm:pt>
    <dgm:pt modelId="{0C3F7EFB-FEA5-4A35-A6FE-A035595C5702}" type="pres">
      <dgm:prSet presAssocID="{48CC1AA7-EBF9-4C5A-B09B-7FFEDC445BE2}" presName="Name1" presStyleCnt="0"/>
      <dgm:spPr/>
    </dgm:pt>
    <dgm:pt modelId="{CFF2F6D1-3CF6-44E7-8288-92F1548FB252}" type="pres">
      <dgm:prSet presAssocID="{48CC1AA7-EBF9-4C5A-B09B-7FFEDC445BE2}" presName="cycle" presStyleCnt="0"/>
      <dgm:spPr/>
    </dgm:pt>
    <dgm:pt modelId="{4826F46C-786A-49A6-9C07-2F185E92F97A}" type="pres">
      <dgm:prSet presAssocID="{48CC1AA7-EBF9-4C5A-B09B-7FFEDC445BE2}" presName="srcNode" presStyleLbl="node1" presStyleIdx="0" presStyleCnt="4"/>
      <dgm:spPr/>
    </dgm:pt>
    <dgm:pt modelId="{F8849A33-8EB9-4466-A7A3-2E452E5D62C6}" type="pres">
      <dgm:prSet presAssocID="{48CC1AA7-EBF9-4C5A-B09B-7FFEDC445BE2}" presName="conn" presStyleLbl="parChTrans1D2" presStyleIdx="0" presStyleCnt="1"/>
      <dgm:spPr/>
      <dgm:t>
        <a:bodyPr/>
        <a:lstStyle/>
        <a:p>
          <a:endParaRPr lang="it-IT"/>
        </a:p>
      </dgm:t>
    </dgm:pt>
    <dgm:pt modelId="{1172A8C3-CE55-40CE-850A-EFD0C2F1E779}" type="pres">
      <dgm:prSet presAssocID="{48CC1AA7-EBF9-4C5A-B09B-7FFEDC445BE2}" presName="extraNode" presStyleLbl="node1" presStyleIdx="0" presStyleCnt="4"/>
      <dgm:spPr/>
    </dgm:pt>
    <dgm:pt modelId="{5E6D05DC-E0FC-4F4C-B6E4-FBBFD27DDF11}" type="pres">
      <dgm:prSet presAssocID="{48CC1AA7-EBF9-4C5A-B09B-7FFEDC445BE2}" presName="dstNode" presStyleLbl="node1" presStyleIdx="0" presStyleCnt="4"/>
      <dgm:spPr/>
    </dgm:pt>
    <dgm:pt modelId="{59DD9F6A-25AE-4ABE-9A1F-BADD130F3112}" type="pres">
      <dgm:prSet presAssocID="{11B2AE9A-6D7F-4237-9BD3-E0317B5C82C2}" presName="text_1" presStyleLbl="node1" presStyleIdx="0" presStyleCnt="4">
        <dgm:presLayoutVars>
          <dgm:bulletEnabled val="1"/>
        </dgm:presLayoutVars>
      </dgm:prSet>
      <dgm:spPr/>
      <dgm:t>
        <a:bodyPr/>
        <a:lstStyle/>
        <a:p>
          <a:endParaRPr lang="it-IT"/>
        </a:p>
      </dgm:t>
    </dgm:pt>
    <dgm:pt modelId="{560EC92B-F55D-4D14-973F-29ED6AF71417}" type="pres">
      <dgm:prSet presAssocID="{11B2AE9A-6D7F-4237-9BD3-E0317B5C82C2}" presName="accent_1" presStyleCnt="0"/>
      <dgm:spPr/>
    </dgm:pt>
    <dgm:pt modelId="{CFFE6EE2-49B4-4EA1-AAB2-DABE6BB13058}" type="pres">
      <dgm:prSet presAssocID="{11B2AE9A-6D7F-4237-9BD3-E0317B5C82C2}" presName="accentRepeatNode" presStyleLbl="solidFgAcc1" presStyleIdx="0" presStyleCnt="4"/>
      <dgm:spPr/>
    </dgm:pt>
    <dgm:pt modelId="{98B70391-4110-453C-BB52-935D7B446F40}" type="pres">
      <dgm:prSet presAssocID="{82EB02C2-1059-46B9-901D-F4BCA08F92A3}" presName="text_2" presStyleLbl="node1" presStyleIdx="1" presStyleCnt="4">
        <dgm:presLayoutVars>
          <dgm:bulletEnabled val="1"/>
        </dgm:presLayoutVars>
      </dgm:prSet>
      <dgm:spPr/>
      <dgm:t>
        <a:bodyPr/>
        <a:lstStyle/>
        <a:p>
          <a:endParaRPr lang="it-IT"/>
        </a:p>
      </dgm:t>
    </dgm:pt>
    <dgm:pt modelId="{CEDC7F9A-9F0F-49DD-9F27-BF1A3BE1A4D8}" type="pres">
      <dgm:prSet presAssocID="{82EB02C2-1059-46B9-901D-F4BCA08F92A3}" presName="accent_2" presStyleCnt="0"/>
      <dgm:spPr/>
    </dgm:pt>
    <dgm:pt modelId="{35FA8FAF-69B7-4E4A-9C47-16CBC2A1248E}" type="pres">
      <dgm:prSet presAssocID="{82EB02C2-1059-46B9-901D-F4BCA08F92A3}" presName="accentRepeatNode" presStyleLbl="solidFgAcc1" presStyleIdx="1" presStyleCnt="4"/>
      <dgm:spPr/>
    </dgm:pt>
    <dgm:pt modelId="{146FAE18-A4AB-460F-895B-154D2BB73B74}" type="pres">
      <dgm:prSet presAssocID="{07816D10-380A-4EAC-A6F5-3DF7DFAA8F48}" presName="text_3" presStyleLbl="node1" presStyleIdx="2" presStyleCnt="4">
        <dgm:presLayoutVars>
          <dgm:bulletEnabled val="1"/>
        </dgm:presLayoutVars>
      </dgm:prSet>
      <dgm:spPr/>
      <dgm:t>
        <a:bodyPr/>
        <a:lstStyle/>
        <a:p>
          <a:endParaRPr lang="it-IT"/>
        </a:p>
      </dgm:t>
    </dgm:pt>
    <dgm:pt modelId="{C7A5547E-4235-4085-B845-852FD93E4ECB}" type="pres">
      <dgm:prSet presAssocID="{07816D10-380A-4EAC-A6F5-3DF7DFAA8F48}" presName="accent_3" presStyleCnt="0"/>
      <dgm:spPr/>
    </dgm:pt>
    <dgm:pt modelId="{111EF128-54A3-45B6-BA43-5857B1DF34C0}" type="pres">
      <dgm:prSet presAssocID="{07816D10-380A-4EAC-A6F5-3DF7DFAA8F48}" presName="accentRepeatNode" presStyleLbl="solidFgAcc1" presStyleIdx="2" presStyleCnt="4"/>
      <dgm:spPr/>
    </dgm:pt>
    <dgm:pt modelId="{DF169674-674E-4259-833E-FF0F5DD1DD08}" type="pres">
      <dgm:prSet presAssocID="{5B18F853-4504-4119-B4AE-90F35347840A}" presName="text_4" presStyleLbl="node1" presStyleIdx="3" presStyleCnt="4">
        <dgm:presLayoutVars>
          <dgm:bulletEnabled val="1"/>
        </dgm:presLayoutVars>
      </dgm:prSet>
      <dgm:spPr/>
      <dgm:t>
        <a:bodyPr/>
        <a:lstStyle/>
        <a:p>
          <a:endParaRPr lang="it-IT"/>
        </a:p>
      </dgm:t>
    </dgm:pt>
    <dgm:pt modelId="{22EFE2EB-ACA5-4B2E-A5A2-BF9045853D21}" type="pres">
      <dgm:prSet presAssocID="{5B18F853-4504-4119-B4AE-90F35347840A}" presName="accent_4" presStyleCnt="0"/>
      <dgm:spPr/>
    </dgm:pt>
    <dgm:pt modelId="{85154E3E-7BAA-428D-A622-3C2B1379A73D}" type="pres">
      <dgm:prSet presAssocID="{5B18F853-4504-4119-B4AE-90F35347840A}" presName="accentRepeatNode" presStyleLbl="solidFgAcc1" presStyleIdx="3" presStyleCnt="4"/>
      <dgm:spPr/>
    </dgm:pt>
  </dgm:ptLst>
  <dgm:cxnLst>
    <dgm:cxn modelId="{6430FECC-3131-46C6-B28F-3D7C0490A7B2}" srcId="{48CC1AA7-EBF9-4C5A-B09B-7FFEDC445BE2}" destId="{07816D10-380A-4EAC-A6F5-3DF7DFAA8F48}" srcOrd="2" destOrd="0" parTransId="{D79727BB-6ABB-4062-97EF-8A1ECE0D4361}" sibTransId="{BD612DAF-8E5D-4D53-897C-CA711422F5FF}"/>
    <dgm:cxn modelId="{570F3E8C-37EA-4505-95C2-A151DA28C602}" type="presOf" srcId="{5B18F853-4504-4119-B4AE-90F35347840A}" destId="{DF169674-674E-4259-833E-FF0F5DD1DD08}" srcOrd="0" destOrd="0" presId="urn:microsoft.com/office/officeart/2008/layout/VerticalCurvedList"/>
    <dgm:cxn modelId="{2BB9B9F6-9A46-4BB4-92E3-2E775CAD55B8}" type="presOf" srcId="{88510425-975A-44A6-A1C8-95F1CEBFBCA4}" destId="{F8849A33-8EB9-4466-A7A3-2E452E5D62C6}" srcOrd="0" destOrd="0" presId="urn:microsoft.com/office/officeart/2008/layout/VerticalCurvedList"/>
    <dgm:cxn modelId="{FA049045-0BB9-435C-901C-010FEB282753}" type="presOf" srcId="{48CC1AA7-EBF9-4C5A-B09B-7FFEDC445BE2}" destId="{3F3CE7DB-0219-439D-BC79-C4CCB2F311E9}" srcOrd="0" destOrd="0" presId="urn:microsoft.com/office/officeart/2008/layout/VerticalCurvedList"/>
    <dgm:cxn modelId="{F5BC43C0-D4CD-4B84-BBE4-27E261086CB3}" srcId="{48CC1AA7-EBF9-4C5A-B09B-7FFEDC445BE2}" destId="{82EB02C2-1059-46B9-901D-F4BCA08F92A3}" srcOrd="1" destOrd="0" parTransId="{E994065E-A125-4C9D-BA37-63D36E8406CC}" sibTransId="{B00CEFDA-3F11-4EAB-8C95-84D305D4B9FB}"/>
    <dgm:cxn modelId="{501E89B8-46A1-4884-8569-AE2A1CAED9B9}" type="presOf" srcId="{82EB02C2-1059-46B9-901D-F4BCA08F92A3}" destId="{98B70391-4110-453C-BB52-935D7B446F40}" srcOrd="0" destOrd="0" presId="urn:microsoft.com/office/officeart/2008/layout/VerticalCurvedList"/>
    <dgm:cxn modelId="{414DCDD7-9EA9-4427-BBAC-E037FBA6C896}" srcId="{48CC1AA7-EBF9-4C5A-B09B-7FFEDC445BE2}" destId="{5B18F853-4504-4119-B4AE-90F35347840A}" srcOrd="3" destOrd="0" parTransId="{EC332AEB-D13C-4CC7-9A47-88B538307CB6}" sibTransId="{2E456EBE-1B83-4A72-9683-83B46755E4F6}"/>
    <dgm:cxn modelId="{46FF4E81-B2F4-4490-922E-002D2711A5B1}" type="presOf" srcId="{11B2AE9A-6D7F-4237-9BD3-E0317B5C82C2}" destId="{59DD9F6A-25AE-4ABE-9A1F-BADD130F3112}" srcOrd="0" destOrd="0" presId="urn:microsoft.com/office/officeart/2008/layout/VerticalCurvedList"/>
    <dgm:cxn modelId="{D47F4EA3-DEAF-43A0-91A5-F70C3A12AB21}" type="presOf" srcId="{07816D10-380A-4EAC-A6F5-3DF7DFAA8F48}" destId="{146FAE18-A4AB-460F-895B-154D2BB73B74}" srcOrd="0" destOrd="0" presId="urn:microsoft.com/office/officeart/2008/layout/VerticalCurvedList"/>
    <dgm:cxn modelId="{2F633338-4098-4D45-B16E-C7ED83BB3C37}" srcId="{48CC1AA7-EBF9-4C5A-B09B-7FFEDC445BE2}" destId="{11B2AE9A-6D7F-4237-9BD3-E0317B5C82C2}" srcOrd="0" destOrd="0" parTransId="{F585B235-7FBF-4712-9808-5053E7361610}" sibTransId="{88510425-975A-44A6-A1C8-95F1CEBFBCA4}"/>
    <dgm:cxn modelId="{4BE021E1-BA81-4E36-AD85-8889BE40C823}" type="presParOf" srcId="{3F3CE7DB-0219-439D-BC79-C4CCB2F311E9}" destId="{0C3F7EFB-FEA5-4A35-A6FE-A035595C5702}" srcOrd="0" destOrd="0" presId="urn:microsoft.com/office/officeart/2008/layout/VerticalCurvedList"/>
    <dgm:cxn modelId="{3122B8E4-A03A-44B8-9E98-B592617F1EEF}" type="presParOf" srcId="{0C3F7EFB-FEA5-4A35-A6FE-A035595C5702}" destId="{CFF2F6D1-3CF6-44E7-8288-92F1548FB252}" srcOrd="0" destOrd="0" presId="urn:microsoft.com/office/officeart/2008/layout/VerticalCurvedList"/>
    <dgm:cxn modelId="{160B61F2-97AA-4BD9-95A9-D483C0CA5777}" type="presParOf" srcId="{CFF2F6D1-3CF6-44E7-8288-92F1548FB252}" destId="{4826F46C-786A-49A6-9C07-2F185E92F97A}" srcOrd="0" destOrd="0" presId="urn:microsoft.com/office/officeart/2008/layout/VerticalCurvedList"/>
    <dgm:cxn modelId="{591E30EC-E4CA-4F7F-A28B-CBDAD2F2A81B}" type="presParOf" srcId="{CFF2F6D1-3CF6-44E7-8288-92F1548FB252}" destId="{F8849A33-8EB9-4466-A7A3-2E452E5D62C6}" srcOrd="1" destOrd="0" presId="urn:microsoft.com/office/officeart/2008/layout/VerticalCurvedList"/>
    <dgm:cxn modelId="{B5FC117F-BB5A-4AA3-A7C3-1B2A55BB35FE}" type="presParOf" srcId="{CFF2F6D1-3CF6-44E7-8288-92F1548FB252}" destId="{1172A8C3-CE55-40CE-850A-EFD0C2F1E779}" srcOrd="2" destOrd="0" presId="urn:microsoft.com/office/officeart/2008/layout/VerticalCurvedList"/>
    <dgm:cxn modelId="{A7708840-3B24-415B-B1EC-B2630752AD54}" type="presParOf" srcId="{CFF2F6D1-3CF6-44E7-8288-92F1548FB252}" destId="{5E6D05DC-E0FC-4F4C-B6E4-FBBFD27DDF11}" srcOrd="3" destOrd="0" presId="urn:microsoft.com/office/officeart/2008/layout/VerticalCurvedList"/>
    <dgm:cxn modelId="{32474BC5-B211-4141-B5DD-CA8B2C291527}" type="presParOf" srcId="{0C3F7EFB-FEA5-4A35-A6FE-A035595C5702}" destId="{59DD9F6A-25AE-4ABE-9A1F-BADD130F3112}" srcOrd="1" destOrd="0" presId="urn:microsoft.com/office/officeart/2008/layout/VerticalCurvedList"/>
    <dgm:cxn modelId="{01B5B8C7-1AC4-4CF4-861F-485330D3B9D6}" type="presParOf" srcId="{0C3F7EFB-FEA5-4A35-A6FE-A035595C5702}" destId="{560EC92B-F55D-4D14-973F-29ED6AF71417}" srcOrd="2" destOrd="0" presId="urn:microsoft.com/office/officeart/2008/layout/VerticalCurvedList"/>
    <dgm:cxn modelId="{F2FF45E3-05EF-4D80-9BDB-776037628B92}" type="presParOf" srcId="{560EC92B-F55D-4D14-973F-29ED6AF71417}" destId="{CFFE6EE2-49B4-4EA1-AAB2-DABE6BB13058}" srcOrd="0" destOrd="0" presId="urn:microsoft.com/office/officeart/2008/layout/VerticalCurvedList"/>
    <dgm:cxn modelId="{67BDFE09-F034-4702-B14E-62D533B65EC2}" type="presParOf" srcId="{0C3F7EFB-FEA5-4A35-A6FE-A035595C5702}" destId="{98B70391-4110-453C-BB52-935D7B446F40}" srcOrd="3" destOrd="0" presId="urn:microsoft.com/office/officeart/2008/layout/VerticalCurvedList"/>
    <dgm:cxn modelId="{DFE37A47-07A4-43AF-AE6E-61A61FA01374}" type="presParOf" srcId="{0C3F7EFB-FEA5-4A35-A6FE-A035595C5702}" destId="{CEDC7F9A-9F0F-49DD-9F27-BF1A3BE1A4D8}" srcOrd="4" destOrd="0" presId="urn:microsoft.com/office/officeart/2008/layout/VerticalCurvedList"/>
    <dgm:cxn modelId="{DD8B9C64-45C6-4D71-97D8-C6C01BE8CCF9}" type="presParOf" srcId="{CEDC7F9A-9F0F-49DD-9F27-BF1A3BE1A4D8}" destId="{35FA8FAF-69B7-4E4A-9C47-16CBC2A1248E}" srcOrd="0" destOrd="0" presId="urn:microsoft.com/office/officeart/2008/layout/VerticalCurvedList"/>
    <dgm:cxn modelId="{A110FEDA-8FF5-41E7-BE8C-A4113AC637C4}" type="presParOf" srcId="{0C3F7EFB-FEA5-4A35-A6FE-A035595C5702}" destId="{146FAE18-A4AB-460F-895B-154D2BB73B74}" srcOrd="5" destOrd="0" presId="urn:microsoft.com/office/officeart/2008/layout/VerticalCurvedList"/>
    <dgm:cxn modelId="{190F660F-D168-4E82-B2BB-BB3A9D6740AE}" type="presParOf" srcId="{0C3F7EFB-FEA5-4A35-A6FE-A035595C5702}" destId="{C7A5547E-4235-4085-B845-852FD93E4ECB}" srcOrd="6" destOrd="0" presId="urn:microsoft.com/office/officeart/2008/layout/VerticalCurvedList"/>
    <dgm:cxn modelId="{598427F1-2E36-4321-A6F1-2B39F858E2F2}" type="presParOf" srcId="{C7A5547E-4235-4085-B845-852FD93E4ECB}" destId="{111EF128-54A3-45B6-BA43-5857B1DF34C0}" srcOrd="0" destOrd="0" presId="urn:microsoft.com/office/officeart/2008/layout/VerticalCurvedList"/>
    <dgm:cxn modelId="{0FBF3C46-B6CE-4181-9BE5-36BC63336DD3}" type="presParOf" srcId="{0C3F7EFB-FEA5-4A35-A6FE-A035595C5702}" destId="{DF169674-674E-4259-833E-FF0F5DD1DD08}" srcOrd="7" destOrd="0" presId="urn:microsoft.com/office/officeart/2008/layout/VerticalCurvedList"/>
    <dgm:cxn modelId="{00B60533-8703-4632-8006-5DA2797B3932}" type="presParOf" srcId="{0C3F7EFB-FEA5-4A35-A6FE-A035595C5702}" destId="{22EFE2EB-ACA5-4B2E-A5A2-BF9045853D21}" srcOrd="8" destOrd="0" presId="urn:microsoft.com/office/officeart/2008/layout/VerticalCurvedList"/>
    <dgm:cxn modelId="{1141595D-B2E8-4702-B794-E295C2B3D4A7}" type="presParOf" srcId="{22EFE2EB-ACA5-4B2E-A5A2-BF9045853D21}" destId="{85154E3E-7BAA-428D-A622-3C2B1379A73D}" srcOrd="0" destOrd="0" presId="urn:microsoft.com/office/officeart/2008/layout/VerticalCurvedList"/>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09190C4-44B9-4BEA-BF61-246FFF8F946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it-IT"/>
        </a:p>
      </dgm:t>
    </dgm:pt>
    <dgm:pt modelId="{7CD3F59B-0EA9-4815-ABA8-50A88231FC96}">
      <dgm:prSet phldrT="[Testo]" custT="1"/>
      <dgm:spPr/>
      <dgm:t>
        <a:bodyPr/>
        <a:lstStyle/>
        <a:p>
          <a:r>
            <a:rPr lang="it-IT" sz="1600" b="1" i="0" u="sng" dirty="0" smtClean="0">
              <a:solidFill>
                <a:schemeClr val="bg1"/>
              </a:solidFill>
              <a:latin typeface="Verdana" pitchFamily="34" charset="0"/>
              <a:cs typeface="Arial" charset="0"/>
            </a:rPr>
            <a:t>FESR: </a:t>
          </a:r>
          <a:r>
            <a:rPr lang="it-IT" sz="1600" b="1" i="0" dirty="0" smtClean="0">
              <a:solidFill>
                <a:schemeClr val="bg1"/>
              </a:solidFill>
              <a:latin typeface="Verdana" pitchFamily="34" charset="0"/>
              <a:cs typeface="Arial" charset="0"/>
            </a:rPr>
            <a:t> Regolamento (UE) n. 1301/2013 </a:t>
          </a:r>
          <a:endParaRPr lang="it-IT" sz="1600" b="1" dirty="0">
            <a:solidFill>
              <a:schemeClr val="bg1"/>
            </a:solidFill>
          </a:endParaRPr>
        </a:p>
      </dgm:t>
    </dgm:pt>
    <dgm:pt modelId="{E3DF890D-6DA0-469C-B834-71E3381A0909}" type="parTrans" cxnId="{5ABA888A-7423-43F0-985C-C1F1D8103CB4}">
      <dgm:prSet/>
      <dgm:spPr/>
      <dgm:t>
        <a:bodyPr/>
        <a:lstStyle/>
        <a:p>
          <a:endParaRPr lang="it-IT"/>
        </a:p>
      </dgm:t>
    </dgm:pt>
    <dgm:pt modelId="{147B9C63-9034-43EA-BDCE-AAEFEF872346}" type="sibTrans" cxnId="{5ABA888A-7423-43F0-985C-C1F1D8103CB4}">
      <dgm:prSet/>
      <dgm:spPr/>
      <dgm:t>
        <a:bodyPr/>
        <a:lstStyle/>
        <a:p>
          <a:endParaRPr lang="it-IT"/>
        </a:p>
      </dgm:t>
    </dgm:pt>
    <dgm:pt modelId="{971F3BAE-E080-444D-9CBA-930F31D709C4}">
      <dgm:prSet phldrT="[Testo]" custT="1"/>
      <dgm:spPr/>
      <dgm:t>
        <a:bodyPr/>
        <a:lstStyle/>
        <a:p>
          <a:r>
            <a:rPr lang="it-IT" sz="1600" b="1" u="sng" dirty="0" smtClean="0">
              <a:solidFill>
                <a:schemeClr val="bg1"/>
              </a:solidFill>
              <a:latin typeface="Verdana" panose="020B0604030504040204" pitchFamily="34" charset="0"/>
              <a:ea typeface="Verdana" panose="020B0604030504040204" pitchFamily="34" charset="0"/>
              <a:cs typeface="Verdana" panose="020B0604030504040204" pitchFamily="34" charset="0"/>
            </a:rPr>
            <a:t>FEAMP: Regolamento (UE) n. 508/2014</a:t>
          </a:r>
          <a:endParaRPr lang="it-IT" sz="1600" b="1" u="sng" dirty="0">
            <a:solidFill>
              <a:schemeClr val="bg1"/>
            </a:solidFill>
            <a:latin typeface="Verdana" panose="020B0604030504040204" pitchFamily="34" charset="0"/>
            <a:ea typeface="Verdana" panose="020B0604030504040204" pitchFamily="34" charset="0"/>
            <a:cs typeface="Verdana" panose="020B0604030504040204" pitchFamily="34" charset="0"/>
          </a:endParaRPr>
        </a:p>
      </dgm:t>
    </dgm:pt>
    <dgm:pt modelId="{DE58D521-4FF2-4CCA-912D-ED6D0743D7FC}" type="parTrans" cxnId="{3BE6AE57-4F72-4689-96FA-4A2EB8AC26E7}">
      <dgm:prSet/>
      <dgm:spPr/>
      <dgm:t>
        <a:bodyPr/>
        <a:lstStyle/>
        <a:p>
          <a:endParaRPr lang="it-IT"/>
        </a:p>
      </dgm:t>
    </dgm:pt>
    <dgm:pt modelId="{30326A26-88BE-42D1-8D97-B44691553EF8}" type="sibTrans" cxnId="{3BE6AE57-4F72-4689-96FA-4A2EB8AC26E7}">
      <dgm:prSet/>
      <dgm:spPr/>
      <dgm:t>
        <a:bodyPr/>
        <a:lstStyle/>
        <a:p>
          <a:endParaRPr lang="it-IT"/>
        </a:p>
      </dgm:t>
    </dgm:pt>
    <dgm:pt modelId="{70FA73D6-8036-4C2F-BD76-5CC9AD7A9C09}">
      <dgm:prSet custT="1"/>
      <dgm:spPr/>
      <dgm:t>
        <a:bodyPr/>
        <a:lstStyle/>
        <a:p>
          <a:r>
            <a:rPr lang="it-IT" sz="1600" b="1" i="0" u="sng" dirty="0" smtClean="0">
              <a:solidFill>
                <a:schemeClr val="bg1"/>
              </a:solidFill>
              <a:latin typeface="Verdana" pitchFamily="34" charset="0"/>
              <a:cs typeface="Arial" charset="0"/>
            </a:rPr>
            <a:t>FSE:</a:t>
          </a:r>
          <a:r>
            <a:rPr lang="it-IT" sz="1600" b="1" i="0" dirty="0" smtClean="0">
              <a:solidFill>
                <a:schemeClr val="bg1"/>
              </a:solidFill>
              <a:latin typeface="Verdana" pitchFamily="34" charset="0"/>
              <a:cs typeface="Arial" charset="0"/>
            </a:rPr>
            <a:t> Regolamento (UE) n. 1304/2013 </a:t>
          </a:r>
          <a:endParaRPr lang="it-IT" sz="1600" b="1" dirty="0">
            <a:solidFill>
              <a:schemeClr val="bg1"/>
            </a:solidFill>
          </a:endParaRPr>
        </a:p>
      </dgm:t>
    </dgm:pt>
    <dgm:pt modelId="{DA24B3CC-57CB-497A-8A32-943438C51DD6}" type="parTrans" cxnId="{EE8E9CC5-9220-4C14-AF86-52CC6FFC7EC1}">
      <dgm:prSet/>
      <dgm:spPr/>
      <dgm:t>
        <a:bodyPr/>
        <a:lstStyle/>
        <a:p>
          <a:endParaRPr lang="it-IT"/>
        </a:p>
      </dgm:t>
    </dgm:pt>
    <dgm:pt modelId="{919AF31F-2EAA-4F00-B82B-32F9A30B853C}" type="sibTrans" cxnId="{EE8E9CC5-9220-4C14-AF86-52CC6FFC7EC1}">
      <dgm:prSet/>
      <dgm:spPr/>
      <dgm:t>
        <a:bodyPr/>
        <a:lstStyle/>
        <a:p>
          <a:endParaRPr lang="it-IT"/>
        </a:p>
      </dgm:t>
    </dgm:pt>
    <dgm:pt modelId="{DA3D6F17-D8CF-4B76-AE40-9EDD38714AEB}">
      <dgm:prSet custT="1"/>
      <dgm:spPr/>
      <dgm:t>
        <a:bodyPr/>
        <a:lstStyle/>
        <a:p>
          <a:r>
            <a:rPr lang="it-IT" sz="1600" b="1" i="0" u="sng" dirty="0" smtClean="0">
              <a:solidFill>
                <a:schemeClr val="bg1"/>
              </a:solidFill>
              <a:latin typeface="Verdana" pitchFamily="34" charset="0"/>
              <a:cs typeface="Arial" charset="0"/>
            </a:rPr>
            <a:t>FC:</a:t>
          </a:r>
          <a:r>
            <a:rPr lang="it-IT" sz="1600" b="1" i="0" dirty="0" smtClean="0">
              <a:solidFill>
                <a:schemeClr val="bg1"/>
              </a:solidFill>
              <a:latin typeface="Verdana" pitchFamily="34" charset="0"/>
              <a:cs typeface="Arial" charset="0"/>
            </a:rPr>
            <a:t> Regolamento (UE) n. 1300/2013 </a:t>
          </a:r>
          <a:endParaRPr lang="it-IT" sz="1600" b="1" dirty="0">
            <a:solidFill>
              <a:schemeClr val="bg1"/>
            </a:solidFill>
          </a:endParaRPr>
        </a:p>
      </dgm:t>
    </dgm:pt>
    <dgm:pt modelId="{FB0DC439-258B-4EB1-A9F2-9ADEF97317C3}" type="parTrans" cxnId="{534291A0-AEF8-4CFE-B695-1DF2FE699DBE}">
      <dgm:prSet/>
      <dgm:spPr/>
      <dgm:t>
        <a:bodyPr/>
        <a:lstStyle/>
        <a:p>
          <a:endParaRPr lang="it-IT"/>
        </a:p>
      </dgm:t>
    </dgm:pt>
    <dgm:pt modelId="{0DA8E51B-BBF0-4D67-B97C-6DA8DAE95D0C}" type="sibTrans" cxnId="{534291A0-AEF8-4CFE-B695-1DF2FE699DBE}">
      <dgm:prSet/>
      <dgm:spPr/>
      <dgm:t>
        <a:bodyPr/>
        <a:lstStyle/>
        <a:p>
          <a:endParaRPr lang="it-IT"/>
        </a:p>
      </dgm:t>
    </dgm:pt>
    <dgm:pt modelId="{8E445F4B-3E32-4F11-A9CD-DDB758C9AF98}">
      <dgm:prSet custT="1"/>
      <dgm:spPr/>
      <dgm:t>
        <a:bodyPr/>
        <a:lstStyle/>
        <a:p>
          <a:r>
            <a:rPr lang="it-IT" sz="1600" b="1" i="0" u="sng" dirty="0" smtClean="0">
              <a:solidFill>
                <a:schemeClr val="bg1"/>
              </a:solidFill>
              <a:latin typeface="Verdana" pitchFamily="34" charset="0"/>
              <a:cs typeface="Arial" charset="0"/>
            </a:rPr>
            <a:t>COOPERAZIONE TERRITORIALE</a:t>
          </a:r>
          <a:r>
            <a:rPr lang="it-IT" sz="1600" b="1" i="0" dirty="0" smtClean="0">
              <a:solidFill>
                <a:schemeClr val="bg1"/>
              </a:solidFill>
              <a:latin typeface="Verdana" pitchFamily="34" charset="0"/>
              <a:cs typeface="Arial" charset="0"/>
            </a:rPr>
            <a:t>: Regolamento (UE) n. 1299/2013 </a:t>
          </a:r>
          <a:endParaRPr lang="it-IT" sz="1600" b="1" dirty="0">
            <a:solidFill>
              <a:schemeClr val="bg1"/>
            </a:solidFill>
          </a:endParaRPr>
        </a:p>
      </dgm:t>
    </dgm:pt>
    <dgm:pt modelId="{638AF338-69B0-45FC-A1D8-0BBF301086C9}" type="parTrans" cxnId="{E93CB27B-EE2C-49DE-B001-7639A4156D82}">
      <dgm:prSet/>
      <dgm:spPr/>
      <dgm:t>
        <a:bodyPr/>
        <a:lstStyle/>
        <a:p>
          <a:endParaRPr lang="it-IT"/>
        </a:p>
      </dgm:t>
    </dgm:pt>
    <dgm:pt modelId="{14C03603-E376-486D-A1E0-9B5BC03077C9}" type="sibTrans" cxnId="{E93CB27B-EE2C-49DE-B001-7639A4156D82}">
      <dgm:prSet/>
      <dgm:spPr/>
      <dgm:t>
        <a:bodyPr/>
        <a:lstStyle/>
        <a:p>
          <a:endParaRPr lang="it-IT"/>
        </a:p>
      </dgm:t>
    </dgm:pt>
    <dgm:pt modelId="{C649E009-B6A9-4841-8E3D-683765E69DE3}">
      <dgm:prSet custT="1"/>
      <dgm:spPr/>
      <dgm:t>
        <a:bodyPr/>
        <a:lstStyle/>
        <a:p>
          <a:r>
            <a:rPr lang="it-IT" sz="1600" b="1" i="0" u="sng" dirty="0" smtClean="0">
              <a:solidFill>
                <a:schemeClr val="bg1"/>
              </a:solidFill>
              <a:latin typeface="Verdana" pitchFamily="34" charset="0"/>
              <a:cs typeface="Arial" charset="0"/>
            </a:rPr>
            <a:t>GECT:</a:t>
          </a:r>
          <a:r>
            <a:rPr lang="it-IT" sz="1600" b="1" i="0" dirty="0" smtClean="0">
              <a:solidFill>
                <a:schemeClr val="bg1"/>
              </a:solidFill>
              <a:latin typeface="Verdana" pitchFamily="34" charset="0"/>
              <a:cs typeface="Arial" charset="0"/>
            </a:rPr>
            <a:t> Regolamento (UE) n. 1302/2013 </a:t>
          </a:r>
          <a:endParaRPr lang="it-IT" sz="1600" b="1" dirty="0">
            <a:solidFill>
              <a:schemeClr val="bg1"/>
            </a:solidFill>
          </a:endParaRPr>
        </a:p>
      </dgm:t>
    </dgm:pt>
    <dgm:pt modelId="{7DB98AE4-8996-49B9-B4D0-9DF56465BED9}" type="parTrans" cxnId="{0D195133-32E4-4D75-885A-07156B4D69D8}">
      <dgm:prSet/>
      <dgm:spPr/>
      <dgm:t>
        <a:bodyPr/>
        <a:lstStyle/>
        <a:p>
          <a:endParaRPr lang="it-IT"/>
        </a:p>
      </dgm:t>
    </dgm:pt>
    <dgm:pt modelId="{B5392926-51DD-4633-BCA3-17B84F8949B3}" type="sibTrans" cxnId="{0D195133-32E4-4D75-885A-07156B4D69D8}">
      <dgm:prSet/>
      <dgm:spPr/>
      <dgm:t>
        <a:bodyPr/>
        <a:lstStyle/>
        <a:p>
          <a:endParaRPr lang="it-IT"/>
        </a:p>
      </dgm:t>
    </dgm:pt>
    <dgm:pt modelId="{BEB4AE6B-6778-405C-BD1E-AC4EB3AEF539}">
      <dgm:prSet custT="1"/>
      <dgm:spPr/>
      <dgm:t>
        <a:bodyPr/>
        <a:lstStyle/>
        <a:p>
          <a:r>
            <a:rPr lang="it-IT" sz="1600" b="1" i="0" u="sng" dirty="0" smtClean="0">
              <a:solidFill>
                <a:schemeClr val="bg1"/>
              </a:solidFill>
              <a:latin typeface="Verdana" pitchFamily="34" charset="0"/>
              <a:cs typeface="Arial" charset="0"/>
            </a:rPr>
            <a:t>FEASR:</a:t>
          </a:r>
          <a:r>
            <a:rPr lang="it-IT" sz="1600" b="1" i="0" dirty="0" smtClean="0">
              <a:solidFill>
                <a:schemeClr val="bg1"/>
              </a:solidFill>
              <a:latin typeface="Verdana" pitchFamily="34" charset="0"/>
              <a:cs typeface="Arial" charset="0"/>
            </a:rPr>
            <a:t> Regolamento (UE) n. 1305/2013 </a:t>
          </a:r>
          <a:endParaRPr lang="it-IT" sz="1600" b="1" dirty="0">
            <a:solidFill>
              <a:schemeClr val="bg1"/>
            </a:solidFill>
          </a:endParaRPr>
        </a:p>
      </dgm:t>
    </dgm:pt>
    <dgm:pt modelId="{3A505872-3F8B-4349-A110-939F8C4D4645}" type="parTrans" cxnId="{3BA99ECC-58E9-4C4F-8A26-FA8D8F02100B}">
      <dgm:prSet/>
      <dgm:spPr/>
      <dgm:t>
        <a:bodyPr/>
        <a:lstStyle/>
        <a:p>
          <a:endParaRPr lang="it-IT"/>
        </a:p>
      </dgm:t>
    </dgm:pt>
    <dgm:pt modelId="{4DDB6F99-17E3-4FF1-9305-CA569320EB8B}" type="sibTrans" cxnId="{3BA99ECC-58E9-4C4F-8A26-FA8D8F02100B}">
      <dgm:prSet/>
      <dgm:spPr/>
      <dgm:t>
        <a:bodyPr/>
        <a:lstStyle/>
        <a:p>
          <a:endParaRPr lang="it-IT"/>
        </a:p>
      </dgm:t>
    </dgm:pt>
    <dgm:pt modelId="{B6A320D1-9989-48D6-A698-10E3D985BBE2}" type="pres">
      <dgm:prSet presAssocID="{C09190C4-44B9-4BEA-BF61-246FFF8F946B}" presName="linear" presStyleCnt="0">
        <dgm:presLayoutVars>
          <dgm:dir/>
          <dgm:animLvl val="lvl"/>
          <dgm:resizeHandles val="exact"/>
        </dgm:presLayoutVars>
      </dgm:prSet>
      <dgm:spPr/>
      <dgm:t>
        <a:bodyPr/>
        <a:lstStyle/>
        <a:p>
          <a:endParaRPr lang="it-IT"/>
        </a:p>
      </dgm:t>
    </dgm:pt>
    <dgm:pt modelId="{090918D5-1078-41E5-9400-220C74A4887F}" type="pres">
      <dgm:prSet presAssocID="{7CD3F59B-0EA9-4815-ABA8-50A88231FC96}" presName="parentLin" presStyleCnt="0"/>
      <dgm:spPr/>
    </dgm:pt>
    <dgm:pt modelId="{3B07B128-BCFC-4D6F-9BC7-F4FB87362982}" type="pres">
      <dgm:prSet presAssocID="{7CD3F59B-0EA9-4815-ABA8-50A88231FC96}" presName="parentLeftMargin" presStyleLbl="node1" presStyleIdx="0" presStyleCnt="7"/>
      <dgm:spPr/>
      <dgm:t>
        <a:bodyPr/>
        <a:lstStyle/>
        <a:p>
          <a:endParaRPr lang="it-IT"/>
        </a:p>
      </dgm:t>
    </dgm:pt>
    <dgm:pt modelId="{F3415DBC-A0E0-45D8-96F7-870D1AB92157}" type="pres">
      <dgm:prSet presAssocID="{7CD3F59B-0EA9-4815-ABA8-50A88231FC96}" presName="parentText" presStyleLbl="node1" presStyleIdx="0" presStyleCnt="7" custScaleX="121610" custScaleY="134027">
        <dgm:presLayoutVars>
          <dgm:chMax val="0"/>
          <dgm:bulletEnabled val="1"/>
        </dgm:presLayoutVars>
      </dgm:prSet>
      <dgm:spPr/>
      <dgm:t>
        <a:bodyPr/>
        <a:lstStyle/>
        <a:p>
          <a:endParaRPr lang="it-IT"/>
        </a:p>
      </dgm:t>
    </dgm:pt>
    <dgm:pt modelId="{6264C11A-9564-4998-96A0-9A32DE1E0D94}" type="pres">
      <dgm:prSet presAssocID="{7CD3F59B-0EA9-4815-ABA8-50A88231FC96}" presName="negativeSpace" presStyleCnt="0"/>
      <dgm:spPr/>
    </dgm:pt>
    <dgm:pt modelId="{C963B770-6EFB-4FD2-B932-553448B9FD9F}" type="pres">
      <dgm:prSet presAssocID="{7CD3F59B-0EA9-4815-ABA8-50A88231FC96}" presName="childText" presStyleLbl="conFgAcc1" presStyleIdx="0" presStyleCnt="7">
        <dgm:presLayoutVars>
          <dgm:bulletEnabled val="1"/>
        </dgm:presLayoutVars>
      </dgm:prSet>
      <dgm:spPr/>
    </dgm:pt>
    <dgm:pt modelId="{B3C2BD3F-5F76-47D2-BDB9-33242B9EECC4}" type="pres">
      <dgm:prSet presAssocID="{147B9C63-9034-43EA-BDCE-AAEFEF872346}" presName="spaceBetweenRectangles" presStyleCnt="0"/>
      <dgm:spPr/>
    </dgm:pt>
    <dgm:pt modelId="{728DF232-AC73-40C3-9E95-643BDAA3004A}" type="pres">
      <dgm:prSet presAssocID="{70FA73D6-8036-4C2F-BD76-5CC9AD7A9C09}" presName="parentLin" presStyleCnt="0"/>
      <dgm:spPr/>
    </dgm:pt>
    <dgm:pt modelId="{602BB495-CC40-427A-AA96-257BD84CD95F}" type="pres">
      <dgm:prSet presAssocID="{70FA73D6-8036-4C2F-BD76-5CC9AD7A9C09}" presName="parentLeftMargin" presStyleLbl="node1" presStyleIdx="0" presStyleCnt="7"/>
      <dgm:spPr/>
      <dgm:t>
        <a:bodyPr/>
        <a:lstStyle/>
        <a:p>
          <a:endParaRPr lang="it-IT"/>
        </a:p>
      </dgm:t>
    </dgm:pt>
    <dgm:pt modelId="{E78EFC05-C61B-4AC3-81D8-FC72C6A2D1A1}" type="pres">
      <dgm:prSet presAssocID="{70FA73D6-8036-4C2F-BD76-5CC9AD7A9C09}" presName="parentText" presStyleLbl="node1" presStyleIdx="1" presStyleCnt="7" custScaleX="121008" custScaleY="170288" custLinFactNeighborX="841" custLinFactNeighborY="9821">
        <dgm:presLayoutVars>
          <dgm:chMax val="0"/>
          <dgm:bulletEnabled val="1"/>
        </dgm:presLayoutVars>
      </dgm:prSet>
      <dgm:spPr/>
      <dgm:t>
        <a:bodyPr/>
        <a:lstStyle/>
        <a:p>
          <a:endParaRPr lang="it-IT"/>
        </a:p>
      </dgm:t>
    </dgm:pt>
    <dgm:pt modelId="{31A77486-8D41-4D41-81DC-14394AA7B93F}" type="pres">
      <dgm:prSet presAssocID="{70FA73D6-8036-4C2F-BD76-5CC9AD7A9C09}" presName="negativeSpace" presStyleCnt="0"/>
      <dgm:spPr/>
    </dgm:pt>
    <dgm:pt modelId="{9D10EF71-ED23-4364-9BF0-ADD9CE141A38}" type="pres">
      <dgm:prSet presAssocID="{70FA73D6-8036-4C2F-BD76-5CC9AD7A9C09}" presName="childText" presStyleLbl="conFgAcc1" presStyleIdx="1" presStyleCnt="7">
        <dgm:presLayoutVars>
          <dgm:bulletEnabled val="1"/>
        </dgm:presLayoutVars>
      </dgm:prSet>
      <dgm:spPr/>
    </dgm:pt>
    <dgm:pt modelId="{63B21DEE-4E1A-4CD5-9C74-C999856A655B}" type="pres">
      <dgm:prSet presAssocID="{919AF31F-2EAA-4F00-B82B-32F9A30B853C}" presName="spaceBetweenRectangles" presStyleCnt="0"/>
      <dgm:spPr/>
    </dgm:pt>
    <dgm:pt modelId="{615BF935-2A15-4247-A9C3-E8D860BC3C98}" type="pres">
      <dgm:prSet presAssocID="{DA3D6F17-D8CF-4B76-AE40-9EDD38714AEB}" presName="parentLin" presStyleCnt="0"/>
      <dgm:spPr/>
    </dgm:pt>
    <dgm:pt modelId="{7E2F8D19-9692-4267-93F1-DB07EC708A21}" type="pres">
      <dgm:prSet presAssocID="{DA3D6F17-D8CF-4B76-AE40-9EDD38714AEB}" presName="parentLeftMargin" presStyleLbl="node1" presStyleIdx="1" presStyleCnt="7"/>
      <dgm:spPr/>
      <dgm:t>
        <a:bodyPr/>
        <a:lstStyle/>
        <a:p>
          <a:endParaRPr lang="it-IT"/>
        </a:p>
      </dgm:t>
    </dgm:pt>
    <dgm:pt modelId="{13A94C61-A225-4732-8C0F-609C3BAFC953}" type="pres">
      <dgm:prSet presAssocID="{DA3D6F17-D8CF-4B76-AE40-9EDD38714AEB}" presName="parentText" presStyleLbl="node1" presStyleIdx="2" presStyleCnt="7" custScaleX="121008" custScaleY="148451">
        <dgm:presLayoutVars>
          <dgm:chMax val="0"/>
          <dgm:bulletEnabled val="1"/>
        </dgm:presLayoutVars>
      </dgm:prSet>
      <dgm:spPr/>
      <dgm:t>
        <a:bodyPr/>
        <a:lstStyle/>
        <a:p>
          <a:endParaRPr lang="it-IT"/>
        </a:p>
      </dgm:t>
    </dgm:pt>
    <dgm:pt modelId="{13B1D79D-EC71-4935-AA0A-0A0544B04626}" type="pres">
      <dgm:prSet presAssocID="{DA3D6F17-D8CF-4B76-AE40-9EDD38714AEB}" presName="negativeSpace" presStyleCnt="0"/>
      <dgm:spPr/>
    </dgm:pt>
    <dgm:pt modelId="{81DCEF7F-EFCD-40A9-BA04-F1EDDB9CCF5D}" type="pres">
      <dgm:prSet presAssocID="{DA3D6F17-D8CF-4B76-AE40-9EDD38714AEB}" presName="childText" presStyleLbl="conFgAcc1" presStyleIdx="2" presStyleCnt="7">
        <dgm:presLayoutVars>
          <dgm:bulletEnabled val="1"/>
        </dgm:presLayoutVars>
      </dgm:prSet>
      <dgm:spPr/>
    </dgm:pt>
    <dgm:pt modelId="{D582658B-751F-4E5F-8039-7E4C4CFD39C0}" type="pres">
      <dgm:prSet presAssocID="{0DA8E51B-BBF0-4D67-B97C-6DA8DAE95D0C}" presName="spaceBetweenRectangles" presStyleCnt="0"/>
      <dgm:spPr/>
    </dgm:pt>
    <dgm:pt modelId="{8F29FDC5-03D5-4785-A38A-DC3F3CC6930C}" type="pres">
      <dgm:prSet presAssocID="{8E445F4B-3E32-4F11-A9CD-DDB758C9AF98}" presName="parentLin" presStyleCnt="0"/>
      <dgm:spPr/>
    </dgm:pt>
    <dgm:pt modelId="{8A9A995C-F09A-4877-AC7C-F8612C5DA0F2}" type="pres">
      <dgm:prSet presAssocID="{8E445F4B-3E32-4F11-A9CD-DDB758C9AF98}" presName="parentLeftMargin" presStyleLbl="node1" presStyleIdx="2" presStyleCnt="7"/>
      <dgm:spPr/>
      <dgm:t>
        <a:bodyPr/>
        <a:lstStyle/>
        <a:p>
          <a:endParaRPr lang="it-IT"/>
        </a:p>
      </dgm:t>
    </dgm:pt>
    <dgm:pt modelId="{A80B8526-94D7-4D1B-B66B-FFEA132E8CB7}" type="pres">
      <dgm:prSet presAssocID="{8E445F4B-3E32-4F11-A9CD-DDB758C9AF98}" presName="parentText" presStyleLbl="node1" presStyleIdx="3" presStyleCnt="7" custScaleX="118607" custScaleY="207317">
        <dgm:presLayoutVars>
          <dgm:chMax val="0"/>
          <dgm:bulletEnabled val="1"/>
        </dgm:presLayoutVars>
      </dgm:prSet>
      <dgm:spPr/>
      <dgm:t>
        <a:bodyPr/>
        <a:lstStyle/>
        <a:p>
          <a:endParaRPr lang="it-IT"/>
        </a:p>
      </dgm:t>
    </dgm:pt>
    <dgm:pt modelId="{8FBAB5FB-C7F5-4B76-8DE1-51FEDF71DCAA}" type="pres">
      <dgm:prSet presAssocID="{8E445F4B-3E32-4F11-A9CD-DDB758C9AF98}" presName="negativeSpace" presStyleCnt="0"/>
      <dgm:spPr/>
    </dgm:pt>
    <dgm:pt modelId="{4F4D0D95-B98A-4255-B6C6-35D3DE4CB4C0}" type="pres">
      <dgm:prSet presAssocID="{8E445F4B-3E32-4F11-A9CD-DDB758C9AF98}" presName="childText" presStyleLbl="conFgAcc1" presStyleIdx="3" presStyleCnt="7">
        <dgm:presLayoutVars>
          <dgm:bulletEnabled val="1"/>
        </dgm:presLayoutVars>
      </dgm:prSet>
      <dgm:spPr/>
    </dgm:pt>
    <dgm:pt modelId="{842E3165-98C0-4047-AF78-F5193F8DF391}" type="pres">
      <dgm:prSet presAssocID="{14C03603-E376-486D-A1E0-9B5BC03077C9}" presName="spaceBetweenRectangles" presStyleCnt="0"/>
      <dgm:spPr/>
    </dgm:pt>
    <dgm:pt modelId="{959B8C91-15A5-47AF-AE4E-CBDB494BF619}" type="pres">
      <dgm:prSet presAssocID="{C649E009-B6A9-4841-8E3D-683765E69DE3}" presName="parentLin" presStyleCnt="0"/>
      <dgm:spPr/>
    </dgm:pt>
    <dgm:pt modelId="{1DC70B46-8D1D-4703-A1C4-573923E94008}" type="pres">
      <dgm:prSet presAssocID="{C649E009-B6A9-4841-8E3D-683765E69DE3}" presName="parentLeftMargin" presStyleLbl="node1" presStyleIdx="3" presStyleCnt="7"/>
      <dgm:spPr/>
      <dgm:t>
        <a:bodyPr/>
        <a:lstStyle/>
        <a:p>
          <a:endParaRPr lang="it-IT"/>
        </a:p>
      </dgm:t>
    </dgm:pt>
    <dgm:pt modelId="{DB83A54D-E264-4836-8CD7-CB9369025ECF}" type="pres">
      <dgm:prSet presAssocID="{C649E009-B6A9-4841-8E3D-683765E69DE3}" presName="parentText" presStyleLbl="node1" presStyleIdx="4" presStyleCnt="7" custScaleX="118607" custScaleY="121881">
        <dgm:presLayoutVars>
          <dgm:chMax val="0"/>
          <dgm:bulletEnabled val="1"/>
        </dgm:presLayoutVars>
      </dgm:prSet>
      <dgm:spPr/>
      <dgm:t>
        <a:bodyPr/>
        <a:lstStyle/>
        <a:p>
          <a:endParaRPr lang="it-IT"/>
        </a:p>
      </dgm:t>
    </dgm:pt>
    <dgm:pt modelId="{0E5B46F9-A794-47DA-826D-C7709F147F6D}" type="pres">
      <dgm:prSet presAssocID="{C649E009-B6A9-4841-8E3D-683765E69DE3}" presName="negativeSpace" presStyleCnt="0"/>
      <dgm:spPr/>
    </dgm:pt>
    <dgm:pt modelId="{24007632-8CE6-42E3-94D6-FEA1740EBBCB}" type="pres">
      <dgm:prSet presAssocID="{C649E009-B6A9-4841-8E3D-683765E69DE3}" presName="childText" presStyleLbl="conFgAcc1" presStyleIdx="4" presStyleCnt="7">
        <dgm:presLayoutVars>
          <dgm:bulletEnabled val="1"/>
        </dgm:presLayoutVars>
      </dgm:prSet>
      <dgm:spPr/>
    </dgm:pt>
    <dgm:pt modelId="{2CB8F79A-4099-4C2B-885A-8F4AF3C59BC2}" type="pres">
      <dgm:prSet presAssocID="{B5392926-51DD-4633-BCA3-17B84F8949B3}" presName="spaceBetweenRectangles" presStyleCnt="0"/>
      <dgm:spPr/>
    </dgm:pt>
    <dgm:pt modelId="{A3487E1C-2384-489A-B995-0D57E7251843}" type="pres">
      <dgm:prSet presAssocID="{BEB4AE6B-6778-405C-BD1E-AC4EB3AEF539}" presName="parentLin" presStyleCnt="0"/>
      <dgm:spPr/>
    </dgm:pt>
    <dgm:pt modelId="{CE247D93-49BC-443E-A80F-E814927AC97C}" type="pres">
      <dgm:prSet presAssocID="{BEB4AE6B-6778-405C-BD1E-AC4EB3AEF539}" presName="parentLeftMargin" presStyleLbl="node1" presStyleIdx="4" presStyleCnt="7"/>
      <dgm:spPr/>
      <dgm:t>
        <a:bodyPr/>
        <a:lstStyle/>
        <a:p>
          <a:endParaRPr lang="it-IT"/>
        </a:p>
      </dgm:t>
    </dgm:pt>
    <dgm:pt modelId="{432E2CB5-090E-4959-A231-29895F5761AB}" type="pres">
      <dgm:prSet presAssocID="{BEB4AE6B-6778-405C-BD1E-AC4EB3AEF539}" presName="parentText" presStyleLbl="node1" presStyleIdx="5" presStyleCnt="7" custScaleX="118607">
        <dgm:presLayoutVars>
          <dgm:chMax val="0"/>
          <dgm:bulletEnabled val="1"/>
        </dgm:presLayoutVars>
      </dgm:prSet>
      <dgm:spPr/>
      <dgm:t>
        <a:bodyPr/>
        <a:lstStyle/>
        <a:p>
          <a:endParaRPr lang="it-IT"/>
        </a:p>
      </dgm:t>
    </dgm:pt>
    <dgm:pt modelId="{0D4BBB52-DB97-4628-BFC2-0595C2D418C4}" type="pres">
      <dgm:prSet presAssocID="{BEB4AE6B-6778-405C-BD1E-AC4EB3AEF539}" presName="negativeSpace" presStyleCnt="0"/>
      <dgm:spPr/>
    </dgm:pt>
    <dgm:pt modelId="{031362DB-BE51-48D9-A4CD-8DC1E6BA9AE3}" type="pres">
      <dgm:prSet presAssocID="{BEB4AE6B-6778-405C-BD1E-AC4EB3AEF539}" presName="childText" presStyleLbl="conFgAcc1" presStyleIdx="5" presStyleCnt="7">
        <dgm:presLayoutVars>
          <dgm:bulletEnabled val="1"/>
        </dgm:presLayoutVars>
      </dgm:prSet>
      <dgm:spPr/>
    </dgm:pt>
    <dgm:pt modelId="{6F8CEFB7-89AE-4C0E-AD69-3681F7D08D5F}" type="pres">
      <dgm:prSet presAssocID="{4DDB6F99-17E3-4FF1-9305-CA569320EB8B}" presName="spaceBetweenRectangles" presStyleCnt="0"/>
      <dgm:spPr/>
    </dgm:pt>
    <dgm:pt modelId="{282D3ADE-CD97-4F61-B207-B27B0CF0A671}" type="pres">
      <dgm:prSet presAssocID="{971F3BAE-E080-444D-9CBA-930F31D709C4}" presName="parentLin" presStyleCnt="0"/>
      <dgm:spPr/>
    </dgm:pt>
    <dgm:pt modelId="{2ECF01D1-FFE3-4BAA-BCC3-E63DF390F8B3}" type="pres">
      <dgm:prSet presAssocID="{971F3BAE-E080-444D-9CBA-930F31D709C4}" presName="parentLeftMargin" presStyleLbl="node1" presStyleIdx="5" presStyleCnt="7"/>
      <dgm:spPr/>
      <dgm:t>
        <a:bodyPr/>
        <a:lstStyle/>
        <a:p>
          <a:endParaRPr lang="it-IT"/>
        </a:p>
      </dgm:t>
    </dgm:pt>
    <dgm:pt modelId="{0581C660-980B-4FAF-B12A-75234E4558D5}" type="pres">
      <dgm:prSet presAssocID="{971F3BAE-E080-444D-9CBA-930F31D709C4}" presName="parentText" presStyleLbl="node1" presStyleIdx="6" presStyleCnt="7" custScaleX="119088" custLinFactNeighborX="840" custLinFactNeighborY="-4165">
        <dgm:presLayoutVars>
          <dgm:chMax val="0"/>
          <dgm:bulletEnabled val="1"/>
        </dgm:presLayoutVars>
      </dgm:prSet>
      <dgm:spPr/>
      <dgm:t>
        <a:bodyPr/>
        <a:lstStyle/>
        <a:p>
          <a:endParaRPr lang="it-IT"/>
        </a:p>
      </dgm:t>
    </dgm:pt>
    <dgm:pt modelId="{42A925C0-6DE6-4584-9128-94E617073471}" type="pres">
      <dgm:prSet presAssocID="{971F3BAE-E080-444D-9CBA-930F31D709C4}" presName="negativeSpace" presStyleCnt="0"/>
      <dgm:spPr/>
    </dgm:pt>
    <dgm:pt modelId="{1719F989-D705-4EC6-B83A-B9A66857B71E}" type="pres">
      <dgm:prSet presAssocID="{971F3BAE-E080-444D-9CBA-930F31D709C4}" presName="childText" presStyleLbl="conFgAcc1" presStyleIdx="6" presStyleCnt="7">
        <dgm:presLayoutVars>
          <dgm:bulletEnabled val="1"/>
        </dgm:presLayoutVars>
      </dgm:prSet>
      <dgm:spPr/>
    </dgm:pt>
  </dgm:ptLst>
  <dgm:cxnLst>
    <dgm:cxn modelId="{BB790F34-E4B4-484D-9005-43FE4712CCB7}" type="presOf" srcId="{C09190C4-44B9-4BEA-BF61-246FFF8F946B}" destId="{B6A320D1-9989-48D6-A698-10E3D985BBE2}" srcOrd="0" destOrd="0" presId="urn:microsoft.com/office/officeart/2005/8/layout/list1"/>
    <dgm:cxn modelId="{C0134986-97EF-44AA-9502-B5B70E06E3F1}" type="presOf" srcId="{7CD3F59B-0EA9-4815-ABA8-50A88231FC96}" destId="{F3415DBC-A0E0-45D8-96F7-870D1AB92157}" srcOrd="1" destOrd="0" presId="urn:microsoft.com/office/officeart/2005/8/layout/list1"/>
    <dgm:cxn modelId="{0D195133-32E4-4D75-885A-07156B4D69D8}" srcId="{C09190C4-44B9-4BEA-BF61-246FFF8F946B}" destId="{C649E009-B6A9-4841-8E3D-683765E69DE3}" srcOrd="4" destOrd="0" parTransId="{7DB98AE4-8996-49B9-B4D0-9DF56465BED9}" sibTransId="{B5392926-51DD-4633-BCA3-17B84F8949B3}"/>
    <dgm:cxn modelId="{F9ABA5F7-745C-477E-94B6-77EEABA7D40E}" type="presOf" srcId="{8E445F4B-3E32-4F11-A9CD-DDB758C9AF98}" destId="{A80B8526-94D7-4D1B-B66B-FFEA132E8CB7}" srcOrd="1" destOrd="0" presId="urn:microsoft.com/office/officeart/2005/8/layout/list1"/>
    <dgm:cxn modelId="{854B22DC-F2C6-4EAB-951B-74E637AD018C}" type="presOf" srcId="{971F3BAE-E080-444D-9CBA-930F31D709C4}" destId="{0581C660-980B-4FAF-B12A-75234E4558D5}" srcOrd="1" destOrd="0" presId="urn:microsoft.com/office/officeart/2005/8/layout/list1"/>
    <dgm:cxn modelId="{6519657D-1F64-4C24-BDB6-D2FFDA1A026A}" type="presOf" srcId="{BEB4AE6B-6778-405C-BD1E-AC4EB3AEF539}" destId="{CE247D93-49BC-443E-A80F-E814927AC97C}" srcOrd="0" destOrd="0" presId="urn:microsoft.com/office/officeart/2005/8/layout/list1"/>
    <dgm:cxn modelId="{1A7B813D-178C-40ED-BDE8-8CA1CA3E45FB}" type="presOf" srcId="{8E445F4B-3E32-4F11-A9CD-DDB758C9AF98}" destId="{8A9A995C-F09A-4877-AC7C-F8612C5DA0F2}" srcOrd="0" destOrd="0" presId="urn:microsoft.com/office/officeart/2005/8/layout/list1"/>
    <dgm:cxn modelId="{E93CB27B-EE2C-49DE-B001-7639A4156D82}" srcId="{C09190C4-44B9-4BEA-BF61-246FFF8F946B}" destId="{8E445F4B-3E32-4F11-A9CD-DDB758C9AF98}" srcOrd="3" destOrd="0" parTransId="{638AF338-69B0-45FC-A1D8-0BBF301086C9}" sibTransId="{14C03603-E376-486D-A1E0-9B5BC03077C9}"/>
    <dgm:cxn modelId="{3BA99ECC-58E9-4C4F-8A26-FA8D8F02100B}" srcId="{C09190C4-44B9-4BEA-BF61-246FFF8F946B}" destId="{BEB4AE6B-6778-405C-BD1E-AC4EB3AEF539}" srcOrd="5" destOrd="0" parTransId="{3A505872-3F8B-4349-A110-939F8C4D4645}" sibTransId="{4DDB6F99-17E3-4FF1-9305-CA569320EB8B}"/>
    <dgm:cxn modelId="{5ABA888A-7423-43F0-985C-C1F1D8103CB4}" srcId="{C09190C4-44B9-4BEA-BF61-246FFF8F946B}" destId="{7CD3F59B-0EA9-4815-ABA8-50A88231FC96}" srcOrd="0" destOrd="0" parTransId="{E3DF890D-6DA0-469C-B834-71E3381A0909}" sibTransId="{147B9C63-9034-43EA-BDCE-AAEFEF872346}"/>
    <dgm:cxn modelId="{3BE6AE57-4F72-4689-96FA-4A2EB8AC26E7}" srcId="{C09190C4-44B9-4BEA-BF61-246FFF8F946B}" destId="{971F3BAE-E080-444D-9CBA-930F31D709C4}" srcOrd="6" destOrd="0" parTransId="{DE58D521-4FF2-4CCA-912D-ED6D0743D7FC}" sibTransId="{30326A26-88BE-42D1-8D97-B44691553EF8}"/>
    <dgm:cxn modelId="{69AD75C1-2AAD-4A2A-96AD-1BE9A4B66309}" type="presOf" srcId="{DA3D6F17-D8CF-4B76-AE40-9EDD38714AEB}" destId="{13A94C61-A225-4732-8C0F-609C3BAFC953}" srcOrd="1" destOrd="0" presId="urn:microsoft.com/office/officeart/2005/8/layout/list1"/>
    <dgm:cxn modelId="{34D5B7BE-D589-4F05-8E3D-2FA9376B9D73}" type="presOf" srcId="{BEB4AE6B-6778-405C-BD1E-AC4EB3AEF539}" destId="{432E2CB5-090E-4959-A231-29895F5761AB}" srcOrd="1" destOrd="0" presId="urn:microsoft.com/office/officeart/2005/8/layout/list1"/>
    <dgm:cxn modelId="{FA8EF2DF-64FF-4119-A046-8C05F11C1C2E}" type="presOf" srcId="{971F3BAE-E080-444D-9CBA-930F31D709C4}" destId="{2ECF01D1-FFE3-4BAA-BCC3-E63DF390F8B3}" srcOrd="0" destOrd="0" presId="urn:microsoft.com/office/officeart/2005/8/layout/list1"/>
    <dgm:cxn modelId="{C0D9F243-8DA1-4607-B8CB-A93BDAF823D4}" type="presOf" srcId="{70FA73D6-8036-4C2F-BD76-5CC9AD7A9C09}" destId="{E78EFC05-C61B-4AC3-81D8-FC72C6A2D1A1}" srcOrd="1" destOrd="0" presId="urn:microsoft.com/office/officeart/2005/8/layout/list1"/>
    <dgm:cxn modelId="{E2394BAC-2F09-4700-BE3A-739DF61ABC7F}" type="presOf" srcId="{70FA73D6-8036-4C2F-BD76-5CC9AD7A9C09}" destId="{602BB495-CC40-427A-AA96-257BD84CD95F}" srcOrd="0" destOrd="0" presId="urn:microsoft.com/office/officeart/2005/8/layout/list1"/>
    <dgm:cxn modelId="{02E2AD85-9E22-4B50-AF87-B052525B4D22}" type="presOf" srcId="{C649E009-B6A9-4841-8E3D-683765E69DE3}" destId="{DB83A54D-E264-4836-8CD7-CB9369025ECF}" srcOrd="1" destOrd="0" presId="urn:microsoft.com/office/officeart/2005/8/layout/list1"/>
    <dgm:cxn modelId="{EE8E9CC5-9220-4C14-AF86-52CC6FFC7EC1}" srcId="{C09190C4-44B9-4BEA-BF61-246FFF8F946B}" destId="{70FA73D6-8036-4C2F-BD76-5CC9AD7A9C09}" srcOrd="1" destOrd="0" parTransId="{DA24B3CC-57CB-497A-8A32-943438C51DD6}" sibTransId="{919AF31F-2EAA-4F00-B82B-32F9A30B853C}"/>
    <dgm:cxn modelId="{6E7C17A3-C92E-442C-8E27-C03ED4AD5690}" type="presOf" srcId="{C649E009-B6A9-4841-8E3D-683765E69DE3}" destId="{1DC70B46-8D1D-4703-A1C4-573923E94008}" srcOrd="0" destOrd="0" presId="urn:microsoft.com/office/officeart/2005/8/layout/list1"/>
    <dgm:cxn modelId="{534291A0-AEF8-4CFE-B695-1DF2FE699DBE}" srcId="{C09190C4-44B9-4BEA-BF61-246FFF8F946B}" destId="{DA3D6F17-D8CF-4B76-AE40-9EDD38714AEB}" srcOrd="2" destOrd="0" parTransId="{FB0DC439-258B-4EB1-A9F2-9ADEF97317C3}" sibTransId="{0DA8E51B-BBF0-4D67-B97C-6DA8DAE95D0C}"/>
    <dgm:cxn modelId="{67C9135A-566E-40B7-BA24-A1088F81DFC9}" type="presOf" srcId="{7CD3F59B-0EA9-4815-ABA8-50A88231FC96}" destId="{3B07B128-BCFC-4D6F-9BC7-F4FB87362982}" srcOrd="0" destOrd="0" presId="urn:microsoft.com/office/officeart/2005/8/layout/list1"/>
    <dgm:cxn modelId="{4838205B-FB39-43CF-80B5-D597281167CF}" type="presOf" srcId="{DA3D6F17-D8CF-4B76-AE40-9EDD38714AEB}" destId="{7E2F8D19-9692-4267-93F1-DB07EC708A21}" srcOrd="0" destOrd="0" presId="urn:microsoft.com/office/officeart/2005/8/layout/list1"/>
    <dgm:cxn modelId="{0296F6BF-2D89-4888-AB16-868C614731CA}" type="presParOf" srcId="{B6A320D1-9989-48D6-A698-10E3D985BBE2}" destId="{090918D5-1078-41E5-9400-220C74A4887F}" srcOrd="0" destOrd="0" presId="urn:microsoft.com/office/officeart/2005/8/layout/list1"/>
    <dgm:cxn modelId="{CEAC4CD8-60CA-4C85-BC24-71BE2B5B1A7D}" type="presParOf" srcId="{090918D5-1078-41E5-9400-220C74A4887F}" destId="{3B07B128-BCFC-4D6F-9BC7-F4FB87362982}" srcOrd="0" destOrd="0" presId="urn:microsoft.com/office/officeart/2005/8/layout/list1"/>
    <dgm:cxn modelId="{F51A1918-CD0C-438A-9615-7C4B85E67FFA}" type="presParOf" srcId="{090918D5-1078-41E5-9400-220C74A4887F}" destId="{F3415DBC-A0E0-45D8-96F7-870D1AB92157}" srcOrd="1" destOrd="0" presId="urn:microsoft.com/office/officeart/2005/8/layout/list1"/>
    <dgm:cxn modelId="{FD7005F2-936F-4EF2-921D-62E618743765}" type="presParOf" srcId="{B6A320D1-9989-48D6-A698-10E3D985BBE2}" destId="{6264C11A-9564-4998-96A0-9A32DE1E0D94}" srcOrd="1" destOrd="0" presId="urn:microsoft.com/office/officeart/2005/8/layout/list1"/>
    <dgm:cxn modelId="{EB861F40-A7C3-4DD2-AF34-7BD2B2EAB693}" type="presParOf" srcId="{B6A320D1-9989-48D6-A698-10E3D985BBE2}" destId="{C963B770-6EFB-4FD2-B932-553448B9FD9F}" srcOrd="2" destOrd="0" presId="urn:microsoft.com/office/officeart/2005/8/layout/list1"/>
    <dgm:cxn modelId="{149C9F8A-06B0-4B4B-B037-39FA267D641F}" type="presParOf" srcId="{B6A320D1-9989-48D6-A698-10E3D985BBE2}" destId="{B3C2BD3F-5F76-47D2-BDB9-33242B9EECC4}" srcOrd="3" destOrd="0" presId="urn:microsoft.com/office/officeart/2005/8/layout/list1"/>
    <dgm:cxn modelId="{98EEFBE2-F2A8-497F-98FD-CCF58A3E5801}" type="presParOf" srcId="{B6A320D1-9989-48D6-A698-10E3D985BBE2}" destId="{728DF232-AC73-40C3-9E95-643BDAA3004A}" srcOrd="4" destOrd="0" presId="urn:microsoft.com/office/officeart/2005/8/layout/list1"/>
    <dgm:cxn modelId="{5BBCBF91-7AD3-4445-8E87-1B584F4F5654}" type="presParOf" srcId="{728DF232-AC73-40C3-9E95-643BDAA3004A}" destId="{602BB495-CC40-427A-AA96-257BD84CD95F}" srcOrd="0" destOrd="0" presId="urn:microsoft.com/office/officeart/2005/8/layout/list1"/>
    <dgm:cxn modelId="{7E3E13AE-8847-4439-88B1-7B4C842B60C6}" type="presParOf" srcId="{728DF232-AC73-40C3-9E95-643BDAA3004A}" destId="{E78EFC05-C61B-4AC3-81D8-FC72C6A2D1A1}" srcOrd="1" destOrd="0" presId="urn:microsoft.com/office/officeart/2005/8/layout/list1"/>
    <dgm:cxn modelId="{7A9736D0-7B4F-4E0A-892C-A7DDCE7EF262}" type="presParOf" srcId="{B6A320D1-9989-48D6-A698-10E3D985BBE2}" destId="{31A77486-8D41-4D41-81DC-14394AA7B93F}" srcOrd="5" destOrd="0" presId="urn:microsoft.com/office/officeart/2005/8/layout/list1"/>
    <dgm:cxn modelId="{80D5B3FF-3C59-4B18-B2A5-1607EDF9D4F6}" type="presParOf" srcId="{B6A320D1-9989-48D6-A698-10E3D985BBE2}" destId="{9D10EF71-ED23-4364-9BF0-ADD9CE141A38}" srcOrd="6" destOrd="0" presId="urn:microsoft.com/office/officeart/2005/8/layout/list1"/>
    <dgm:cxn modelId="{FB1D2F75-137D-4B05-B2AC-31D228AA0820}" type="presParOf" srcId="{B6A320D1-9989-48D6-A698-10E3D985BBE2}" destId="{63B21DEE-4E1A-4CD5-9C74-C999856A655B}" srcOrd="7" destOrd="0" presId="urn:microsoft.com/office/officeart/2005/8/layout/list1"/>
    <dgm:cxn modelId="{15B7B3F7-6926-47ED-B645-09CFA41CF050}" type="presParOf" srcId="{B6A320D1-9989-48D6-A698-10E3D985BBE2}" destId="{615BF935-2A15-4247-A9C3-E8D860BC3C98}" srcOrd="8" destOrd="0" presId="urn:microsoft.com/office/officeart/2005/8/layout/list1"/>
    <dgm:cxn modelId="{A640E34D-2FB0-42D3-898E-727381D61464}" type="presParOf" srcId="{615BF935-2A15-4247-A9C3-E8D860BC3C98}" destId="{7E2F8D19-9692-4267-93F1-DB07EC708A21}" srcOrd="0" destOrd="0" presId="urn:microsoft.com/office/officeart/2005/8/layout/list1"/>
    <dgm:cxn modelId="{3EF9C2AD-4FD0-487C-96DC-8AD5DA44BBB5}" type="presParOf" srcId="{615BF935-2A15-4247-A9C3-E8D860BC3C98}" destId="{13A94C61-A225-4732-8C0F-609C3BAFC953}" srcOrd="1" destOrd="0" presId="urn:microsoft.com/office/officeart/2005/8/layout/list1"/>
    <dgm:cxn modelId="{3DFB32D0-4A01-4C72-931C-34D8EC52A907}" type="presParOf" srcId="{B6A320D1-9989-48D6-A698-10E3D985BBE2}" destId="{13B1D79D-EC71-4935-AA0A-0A0544B04626}" srcOrd="9" destOrd="0" presId="urn:microsoft.com/office/officeart/2005/8/layout/list1"/>
    <dgm:cxn modelId="{AEA45130-C3EB-44DB-B93A-D391640544BC}" type="presParOf" srcId="{B6A320D1-9989-48D6-A698-10E3D985BBE2}" destId="{81DCEF7F-EFCD-40A9-BA04-F1EDDB9CCF5D}" srcOrd="10" destOrd="0" presId="urn:microsoft.com/office/officeart/2005/8/layout/list1"/>
    <dgm:cxn modelId="{F6B042F2-F5C7-4E19-8C1B-BF18C4F11CDA}" type="presParOf" srcId="{B6A320D1-9989-48D6-A698-10E3D985BBE2}" destId="{D582658B-751F-4E5F-8039-7E4C4CFD39C0}" srcOrd="11" destOrd="0" presId="urn:microsoft.com/office/officeart/2005/8/layout/list1"/>
    <dgm:cxn modelId="{ED9CB547-4A3F-4BFF-A465-A157485340FA}" type="presParOf" srcId="{B6A320D1-9989-48D6-A698-10E3D985BBE2}" destId="{8F29FDC5-03D5-4785-A38A-DC3F3CC6930C}" srcOrd="12" destOrd="0" presId="urn:microsoft.com/office/officeart/2005/8/layout/list1"/>
    <dgm:cxn modelId="{D033051A-06FB-4C01-9477-BE16EC26EF10}" type="presParOf" srcId="{8F29FDC5-03D5-4785-A38A-DC3F3CC6930C}" destId="{8A9A995C-F09A-4877-AC7C-F8612C5DA0F2}" srcOrd="0" destOrd="0" presId="urn:microsoft.com/office/officeart/2005/8/layout/list1"/>
    <dgm:cxn modelId="{799B38D9-C1A0-443E-B29B-34242FAC9BD9}" type="presParOf" srcId="{8F29FDC5-03D5-4785-A38A-DC3F3CC6930C}" destId="{A80B8526-94D7-4D1B-B66B-FFEA132E8CB7}" srcOrd="1" destOrd="0" presId="urn:microsoft.com/office/officeart/2005/8/layout/list1"/>
    <dgm:cxn modelId="{2E9326EB-EF08-49FE-A634-6D6D80349625}" type="presParOf" srcId="{B6A320D1-9989-48D6-A698-10E3D985BBE2}" destId="{8FBAB5FB-C7F5-4B76-8DE1-51FEDF71DCAA}" srcOrd="13" destOrd="0" presId="urn:microsoft.com/office/officeart/2005/8/layout/list1"/>
    <dgm:cxn modelId="{2BC905AE-85BA-4ACD-8DC1-9469F553A56E}" type="presParOf" srcId="{B6A320D1-9989-48D6-A698-10E3D985BBE2}" destId="{4F4D0D95-B98A-4255-B6C6-35D3DE4CB4C0}" srcOrd="14" destOrd="0" presId="urn:microsoft.com/office/officeart/2005/8/layout/list1"/>
    <dgm:cxn modelId="{65AB3275-49EE-4BCF-9A50-C13A4216E32C}" type="presParOf" srcId="{B6A320D1-9989-48D6-A698-10E3D985BBE2}" destId="{842E3165-98C0-4047-AF78-F5193F8DF391}" srcOrd="15" destOrd="0" presId="urn:microsoft.com/office/officeart/2005/8/layout/list1"/>
    <dgm:cxn modelId="{29763AC2-3935-4120-B376-2B27C13F07CD}" type="presParOf" srcId="{B6A320D1-9989-48D6-A698-10E3D985BBE2}" destId="{959B8C91-15A5-47AF-AE4E-CBDB494BF619}" srcOrd="16" destOrd="0" presId="urn:microsoft.com/office/officeart/2005/8/layout/list1"/>
    <dgm:cxn modelId="{789A385B-50F2-43AA-90A0-FB55352DD9AD}" type="presParOf" srcId="{959B8C91-15A5-47AF-AE4E-CBDB494BF619}" destId="{1DC70B46-8D1D-4703-A1C4-573923E94008}" srcOrd="0" destOrd="0" presId="urn:microsoft.com/office/officeart/2005/8/layout/list1"/>
    <dgm:cxn modelId="{23FB9C7F-9C03-41AA-8136-2D84FEB4B825}" type="presParOf" srcId="{959B8C91-15A5-47AF-AE4E-CBDB494BF619}" destId="{DB83A54D-E264-4836-8CD7-CB9369025ECF}" srcOrd="1" destOrd="0" presId="urn:microsoft.com/office/officeart/2005/8/layout/list1"/>
    <dgm:cxn modelId="{196FB0BE-63CB-4987-83AC-507817135A99}" type="presParOf" srcId="{B6A320D1-9989-48D6-A698-10E3D985BBE2}" destId="{0E5B46F9-A794-47DA-826D-C7709F147F6D}" srcOrd="17" destOrd="0" presId="urn:microsoft.com/office/officeart/2005/8/layout/list1"/>
    <dgm:cxn modelId="{C3FE48A9-280C-456A-9495-0F48F5EB49C3}" type="presParOf" srcId="{B6A320D1-9989-48D6-A698-10E3D985BBE2}" destId="{24007632-8CE6-42E3-94D6-FEA1740EBBCB}" srcOrd="18" destOrd="0" presId="urn:microsoft.com/office/officeart/2005/8/layout/list1"/>
    <dgm:cxn modelId="{FA4DC2EF-C4D7-43E1-AEBF-6C6A5AB6801F}" type="presParOf" srcId="{B6A320D1-9989-48D6-A698-10E3D985BBE2}" destId="{2CB8F79A-4099-4C2B-885A-8F4AF3C59BC2}" srcOrd="19" destOrd="0" presId="urn:microsoft.com/office/officeart/2005/8/layout/list1"/>
    <dgm:cxn modelId="{FA49A9B1-134B-43AD-99D1-16A3D7C7159D}" type="presParOf" srcId="{B6A320D1-9989-48D6-A698-10E3D985BBE2}" destId="{A3487E1C-2384-489A-B995-0D57E7251843}" srcOrd="20" destOrd="0" presId="urn:microsoft.com/office/officeart/2005/8/layout/list1"/>
    <dgm:cxn modelId="{419720AB-2A55-41C9-BE6E-F7926C242419}" type="presParOf" srcId="{A3487E1C-2384-489A-B995-0D57E7251843}" destId="{CE247D93-49BC-443E-A80F-E814927AC97C}" srcOrd="0" destOrd="0" presId="urn:microsoft.com/office/officeart/2005/8/layout/list1"/>
    <dgm:cxn modelId="{4C3C5880-ADD5-4D6A-8FB7-C6A7F1054AFB}" type="presParOf" srcId="{A3487E1C-2384-489A-B995-0D57E7251843}" destId="{432E2CB5-090E-4959-A231-29895F5761AB}" srcOrd="1" destOrd="0" presId="urn:microsoft.com/office/officeart/2005/8/layout/list1"/>
    <dgm:cxn modelId="{A122C0FC-7322-4810-A205-EC401A1E4423}" type="presParOf" srcId="{B6A320D1-9989-48D6-A698-10E3D985BBE2}" destId="{0D4BBB52-DB97-4628-BFC2-0595C2D418C4}" srcOrd="21" destOrd="0" presId="urn:microsoft.com/office/officeart/2005/8/layout/list1"/>
    <dgm:cxn modelId="{C4318DB6-7A86-4DF8-8797-D7E195DFED0F}" type="presParOf" srcId="{B6A320D1-9989-48D6-A698-10E3D985BBE2}" destId="{031362DB-BE51-48D9-A4CD-8DC1E6BA9AE3}" srcOrd="22" destOrd="0" presId="urn:microsoft.com/office/officeart/2005/8/layout/list1"/>
    <dgm:cxn modelId="{0D7E3092-094E-4616-A91C-075669316A65}" type="presParOf" srcId="{B6A320D1-9989-48D6-A698-10E3D985BBE2}" destId="{6F8CEFB7-89AE-4C0E-AD69-3681F7D08D5F}" srcOrd="23" destOrd="0" presId="urn:microsoft.com/office/officeart/2005/8/layout/list1"/>
    <dgm:cxn modelId="{499E0B31-6A7A-4D35-AC3C-BC67DBE99528}" type="presParOf" srcId="{B6A320D1-9989-48D6-A698-10E3D985BBE2}" destId="{282D3ADE-CD97-4F61-B207-B27B0CF0A671}" srcOrd="24" destOrd="0" presId="urn:microsoft.com/office/officeart/2005/8/layout/list1"/>
    <dgm:cxn modelId="{5EDA24BD-D273-435D-8F2A-628AB4B5F550}" type="presParOf" srcId="{282D3ADE-CD97-4F61-B207-B27B0CF0A671}" destId="{2ECF01D1-FFE3-4BAA-BCC3-E63DF390F8B3}" srcOrd="0" destOrd="0" presId="urn:microsoft.com/office/officeart/2005/8/layout/list1"/>
    <dgm:cxn modelId="{189B2EE9-CBC6-4839-89E0-7BC07C2A5F68}" type="presParOf" srcId="{282D3ADE-CD97-4F61-B207-B27B0CF0A671}" destId="{0581C660-980B-4FAF-B12A-75234E4558D5}" srcOrd="1" destOrd="0" presId="urn:microsoft.com/office/officeart/2005/8/layout/list1"/>
    <dgm:cxn modelId="{24E65AE2-6136-42C9-AFFF-8393361396CE}" type="presParOf" srcId="{B6A320D1-9989-48D6-A698-10E3D985BBE2}" destId="{42A925C0-6DE6-4584-9128-94E617073471}" srcOrd="25" destOrd="0" presId="urn:microsoft.com/office/officeart/2005/8/layout/list1"/>
    <dgm:cxn modelId="{0A61A171-7377-42AB-9E98-46D3234C1E17}" type="presParOf" srcId="{B6A320D1-9989-48D6-A698-10E3D985BBE2}" destId="{1719F989-D705-4EC6-B83A-B9A66857B71E}" srcOrd="26" destOrd="0" presId="urn:microsoft.com/office/officeart/2005/8/layout/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C61C813-B626-40B8-B4C4-5A864A054868}" type="doc">
      <dgm:prSet loTypeId="urn:microsoft.com/office/officeart/2008/layout/PictureAccentList" loCatId="list" qsTypeId="urn:microsoft.com/office/officeart/2005/8/quickstyle/simple1" qsCatId="simple" csTypeId="urn:microsoft.com/office/officeart/2005/8/colors/accent1_2" csCatId="accent1" phldr="1"/>
      <dgm:spPr/>
      <dgm:t>
        <a:bodyPr/>
        <a:lstStyle/>
        <a:p>
          <a:endParaRPr lang="it-IT"/>
        </a:p>
      </dgm:t>
    </dgm:pt>
    <dgm:pt modelId="{F06D77B5-C7C5-4B11-9F57-2D257D07AF8A}">
      <dgm:prSet phldrT="[Testo]"/>
      <dgm:spPr/>
      <dgm:t>
        <a:bodyPr/>
        <a:lstStyle/>
        <a:p>
          <a:r>
            <a:rPr lang="it-IT" dirty="0" smtClean="0"/>
            <a:t>Le Nuove Province cambiano completamente RUOLO all'interno del sistema territoriale (l. 56/14)</a:t>
          </a:r>
          <a:endParaRPr lang="it-IT" dirty="0"/>
        </a:p>
      </dgm:t>
    </dgm:pt>
    <dgm:pt modelId="{C5BF7169-641E-4B13-8785-AC11AEDEA0E0}" type="parTrans" cxnId="{374690C7-4D6D-4815-8A6C-85B8CA8A3343}">
      <dgm:prSet/>
      <dgm:spPr/>
      <dgm:t>
        <a:bodyPr/>
        <a:lstStyle/>
        <a:p>
          <a:endParaRPr lang="it-IT"/>
        </a:p>
      </dgm:t>
    </dgm:pt>
    <dgm:pt modelId="{441D1759-3C08-4506-9E8D-56B554A1CAEB}" type="sibTrans" cxnId="{374690C7-4D6D-4815-8A6C-85B8CA8A3343}">
      <dgm:prSet/>
      <dgm:spPr/>
      <dgm:t>
        <a:bodyPr/>
        <a:lstStyle/>
        <a:p>
          <a:endParaRPr lang="it-IT"/>
        </a:p>
      </dgm:t>
    </dgm:pt>
    <dgm:pt modelId="{9691484A-B405-4F64-94F2-482F2D1E5B1C}">
      <dgm:prSet phldrT="[Testo]"/>
      <dgm:spPr/>
      <dgm:t>
        <a:bodyPr/>
        <a:lstStyle/>
        <a:p>
          <a:r>
            <a:rPr lang="it-IT" dirty="0" smtClean="0"/>
            <a:t>Le Nuove PROVINCE gestiscono FUNZIONI ESSENZIALI</a:t>
          </a:r>
          <a:endParaRPr lang="it-IT" dirty="0"/>
        </a:p>
      </dgm:t>
    </dgm:pt>
    <dgm:pt modelId="{D7695DDF-BA71-4DAD-B20E-EDBCE67FA9E8}" type="parTrans" cxnId="{BD1F52CC-DA17-4AD9-BF72-3EC3867E9BF4}">
      <dgm:prSet/>
      <dgm:spPr/>
      <dgm:t>
        <a:bodyPr/>
        <a:lstStyle/>
        <a:p>
          <a:endParaRPr lang="it-IT"/>
        </a:p>
      </dgm:t>
    </dgm:pt>
    <dgm:pt modelId="{346919E4-AB81-465E-A79A-62437F99DB02}" type="sibTrans" cxnId="{BD1F52CC-DA17-4AD9-BF72-3EC3867E9BF4}">
      <dgm:prSet/>
      <dgm:spPr/>
      <dgm:t>
        <a:bodyPr/>
        <a:lstStyle/>
        <a:p>
          <a:endParaRPr lang="it-IT"/>
        </a:p>
      </dgm:t>
    </dgm:pt>
    <dgm:pt modelId="{785E5887-805B-4BD2-9C54-1D884046012D}">
      <dgm:prSet phldrT="[Testo]"/>
      <dgm:spPr/>
      <dgm:t>
        <a:bodyPr/>
        <a:lstStyle/>
        <a:p>
          <a:r>
            <a:rPr lang="it-IT" dirty="0" smtClean="0"/>
            <a:t>Le Nuove PROVINCE gestiscono FUNZIONI TRASVERSALI per  cui: </a:t>
          </a:r>
        </a:p>
        <a:p>
          <a:r>
            <a:rPr lang="it-IT" dirty="0" smtClean="0"/>
            <a:t>1) si mettono al SERVIZIO DEI COMUNI</a:t>
          </a:r>
        </a:p>
        <a:p>
          <a:r>
            <a:rPr lang="it-IT" dirty="0" smtClean="0"/>
            <a:t>2) sostengono il PROTAGONISMO dei Comuni </a:t>
          </a:r>
        </a:p>
        <a:p>
          <a:r>
            <a:rPr lang="it-IT" dirty="0" smtClean="0"/>
            <a:t>3) promuovono una GOVERNANCE DI RETE del territorio</a:t>
          </a:r>
          <a:endParaRPr lang="it-IT" dirty="0"/>
        </a:p>
      </dgm:t>
    </dgm:pt>
    <dgm:pt modelId="{01F6410F-E376-40D1-A346-859B71031CB1}" type="parTrans" cxnId="{84698DFB-DE54-43A7-ACC6-67A9AC9A25B5}">
      <dgm:prSet/>
      <dgm:spPr/>
      <dgm:t>
        <a:bodyPr/>
        <a:lstStyle/>
        <a:p>
          <a:endParaRPr lang="it-IT"/>
        </a:p>
      </dgm:t>
    </dgm:pt>
    <dgm:pt modelId="{A85C7BFE-1701-4FA4-B511-9D0DCAFD17BD}" type="sibTrans" cxnId="{84698DFB-DE54-43A7-ACC6-67A9AC9A25B5}">
      <dgm:prSet/>
      <dgm:spPr/>
      <dgm:t>
        <a:bodyPr/>
        <a:lstStyle/>
        <a:p>
          <a:endParaRPr lang="it-IT"/>
        </a:p>
      </dgm:t>
    </dgm:pt>
    <dgm:pt modelId="{D0BA12CD-4633-481B-AF0A-F29B12F3EEF8}" type="pres">
      <dgm:prSet presAssocID="{CC61C813-B626-40B8-B4C4-5A864A054868}" presName="layout" presStyleCnt="0">
        <dgm:presLayoutVars>
          <dgm:chMax/>
          <dgm:chPref/>
          <dgm:dir/>
          <dgm:animOne val="branch"/>
          <dgm:animLvl val="lvl"/>
          <dgm:resizeHandles/>
        </dgm:presLayoutVars>
      </dgm:prSet>
      <dgm:spPr/>
      <dgm:t>
        <a:bodyPr/>
        <a:lstStyle/>
        <a:p>
          <a:endParaRPr lang="it-IT"/>
        </a:p>
      </dgm:t>
    </dgm:pt>
    <dgm:pt modelId="{F64E081F-5EDD-4E50-855D-DCD2D5A9B711}" type="pres">
      <dgm:prSet presAssocID="{F06D77B5-C7C5-4B11-9F57-2D257D07AF8A}" presName="root" presStyleCnt="0">
        <dgm:presLayoutVars>
          <dgm:chMax/>
          <dgm:chPref val="4"/>
        </dgm:presLayoutVars>
      </dgm:prSet>
      <dgm:spPr/>
    </dgm:pt>
    <dgm:pt modelId="{EFE152AA-77CA-4316-A339-1CDEF9B9D645}" type="pres">
      <dgm:prSet presAssocID="{F06D77B5-C7C5-4B11-9F57-2D257D07AF8A}" presName="rootComposite" presStyleCnt="0">
        <dgm:presLayoutVars/>
      </dgm:prSet>
      <dgm:spPr/>
    </dgm:pt>
    <dgm:pt modelId="{E6C031F8-0E51-4073-9D36-6F7E308D965B}" type="pres">
      <dgm:prSet presAssocID="{F06D77B5-C7C5-4B11-9F57-2D257D07AF8A}" presName="rootText" presStyleLbl="node0" presStyleIdx="0" presStyleCnt="1" custScaleY="62092">
        <dgm:presLayoutVars>
          <dgm:chMax/>
          <dgm:chPref val="4"/>
        </dgm:presLayoutVars>
      </dgm:prSet>
      <dgm:spPr/>
      <dgm:t>
        <a:bodyPr/>
        <a:lstStyle/>
        <a:p>
          <a:endParaRPr lang="it-IT"/>
        </a:p>
      </dgm:t>
    </dgm:pt>
    <dgm:pt modelId="{A3701D33-F3DE-4A0D-B623-222909A79449}" type="pres">
      <dgm:prSet presAssocID="{F06D77B5-C7C5-4B11-9F57-2D257D07AF8A}" presName="childShape" presStyleCnt="0">
        <dgm:presLayoutVars>
          <dgm:chMax val="0"/>
          <dgm:chPref val="0"/>
        </dgm:presLayoutVars>
      </dgm:prSet>
      <dgm:spPr/>
    </dgm:pt>
    <dgm:pt modelId="{B23F7EEF-302B-410A-B6DE-59E05F6C1E5F}" type="pres">
      <dgm:prSet presAssocID="{9691484A-B405-4F64-94F2-482F2D1E5B1C}" presName="childComposite" presStyleCnt="0">
        <dgm:presLayoutVars>
          <dgm:chMax val="0"/>
          <dgm:chPref val="0"/>
        </dgm:presLayoutVars>
      </dgm:prSet>
      <dgm:spPr/>
    </dgm:pt>
    <dgm:pt modelId="{1FB49853-34AD-48EB-B2D6-95F11FB47E9B}" type="pres">
      <dgm:prSet presAssocID="{9691484A-B405-4F64-94F2-482F2D1E5B1C}" presName="Image" presStyleLbl="node1" presStyleIdx="0" presStyleCnt="2"/>
      <dgm:spPr>
        <a:blipFill>
          <a:blip xmlns:r="http://schemas.openxmlformats.org/officeDocument/2006/relationships" r:embed="rId1">
            <a:extLst>
              <a:ext uri="{28A0092B-C50C-407E-A947-70E740481C1C}">
                <a14:useLocalDpi xmlns:a14="http://schemas.microsoft.com/office/drawing/2010/main" xmlns="" val="0"/>
              </a:ext>
            </a:extLst>
          </a:blip>
          <a:srcRect/>
          <a:stretch>
            <a:fillRect t="-8000" b="-8000"/>
          </a:stretch>
        </a:blipFill>
      </dgm:spPr>
    </dgm:pt>
    <dgm:pt modelId="{3BF65565-2F6F-44F0-B286-DDA58D27CE2D}" type="pres">
      <dgm:prSet presAssocID="{9691484A-B405-4F64-94F2-482F2D1E5B1C}" presName="childText" presStyleLbl="lnNode1" presStyleIdx="0" presStyleCnt="2">
        <dgm:presLayoutVars>
          <dgm:chMax val="0"/>
          <dgm:chPref val="0"/>
          <dgm:bulletEnabled val="1"/>
        </dgm:presLayoutVars>
      </dgm:prSet>
      <dgm:spPr/>
      <dgm:t>
        <a:bodyPr/>
        <a:lstStyle/>
        <a:p>
          <a:endParaRPr lang="it-IT"/>
        </a:p>
      </dgm:t>
    </dgm:pt>
    <dgm:pt modelId="{91C4710F-6094-44F0-8781-5E3A7F538901}" type="pres">
      <dgm:prSet presAssocID="{785E5887-805B-4BD2-9C54-1D884046012D}" presName="childComposite" presStyleCnt="0">
        <dgm:presLayoutVars>
          <dgm:chMax val="0"/>
          <dgm:chPref val="0"/>
        </dgm:presLayoutVars>
      </dgm:prSet>
      <dgm:spPr/>
    </dgm:pt>
    <dgm:pt modelId="{76AA72E5-D80C-43A0-BFA7-AC7329ABD6F0}" type="pres">
      <dgm:prSet presAssocID="{785E5887-805B-4BD2-9C54-1D884046012D}" presName="Image" presStyleLbl="node1" presStyleIdx="1" presStyleCnt="2" custScaleY="122037"/>
      <dgm:spPr>
        <a:blipFill>
          <a:blip xmlns:r="http://schemas.openxmlformats.org/officeDocument/2006/relationships" r:embed="rId2">
            <a:extLst>
              <a:ext uri="{28A0092B-C50C-407E-A947-70E740481C1C}">
                <a14:useLocalDpi xmlns:a14="http://schemas.microsoft.com/office/drawing/2010/main" xmlns="" val="0"/>
              </a:ext>
            </a:extLst>
          </a:blip>
          <a:srcRect/>
          <a:stretch>
            <a:fillRect l="-68000" r="-68000"/>
          </a:stretch>
        </a:blipFill>
      </dgm:spPr>
    </dgm:pt>
    <dgm:pt modelId="{B81A7996-CA5B-4859-8660-B24CC6B5C4A3}" type="pres">
      <dgm:prSet presAssocID="{785E5887-805B-4BD2-9C54-1D884046012D}" presName="childText" presStyleLbl="lnNode1" presStyleIdx="1" presStyleCnt="2" custScaleY="130964">
        <dgm:presLayoutVars>
          <dgm:chMax val="0"/>
          <dgm:chPref val="0"/>
          <dgm:bulletEnabled val="1"/>
        </dgm:presLayoutVars>
      </dgm:prSet>
      <dgm:spPr/>
      <dgm:t>
        <a:bodyPr/>
        <a:lstStyle/>
        <a:p>
          <a:endParaRPr lang="it-IT"/>
        </a:p>
      </dgm:t>
    </dgm:pt>
  </dgm:ptLst>
  <dgm:cxnLst>
    <dgm:cxn modelId="{3EC5011A-911D-4691-8FC3-AA7F07049383}" type="presOf" srcId="{9691484A-B405-4F64-94F2-482F2D1E5B1C}" destId="{3BF65565-2F6F-44F0-B286-DDA58D27CE2D}" srcOrd="0" destOrd="0" presId="urn:microsoft.com/office/officeart/2008/layout/PictureAccentList"/>
    <dgm:cxn modelId="{6E575EB5-DE86-46F5-9D3D-10F6A8D88C61}" type="presOf" srcId="{CC61C813-B626-40B8-B4C4-5A864A054868}" destId="{D0BA12CD-4633-481B-AF0A-F29B12F3EEF8}" srcOrd="0" destOrd="0" presId="urn:microsoft.com/office/officeart/2008/layout/PictureAccentList"/>
    <dgm:cxn modelId="{84698DFB-DE54-43A7-ACC6-67A9AC9A25B5}" srcId="{F06D77B5-C7C5-4B11-9F57-2D257D07AF8A}" destId="{785E5887-805B-4BD2-9C54-1D884046012D}" srcOrd="1" destOrd="0" parTransId="{01F6410F-E376-40D1-A346-859B71031CB1}" sibTransId="{A85C7BFE-1701-4FA4-B511-9D0DCAFD17BD}"/>
    <dgm:cxn modelId="{374690C7-4D6D-4815-8A6C-85B8CA8A3343}" srcId="{CC61C813-B626-40B8-B4C4-5A864A054868}" destId="{F06D77B5-C7C5-4B11-9F57-2D257D07AF8A}" srcOrd="0" destOrd="0" parTransId="{C5BF7169-641E-4B13-8785-AC11AEDEA0E0}" sibTransId="{441D1759-3C08-4506-9E8D-56B554A1CAEB}"/>
    <dgm:cxn modelId="{5DF9F3EB-6A21-497A-8AF6-6EEE8768461F}" type="presOf" srcId="{F06D77B5-C7C5-4B11-9F57-2D257D07AF8A}" destId="{E6C031F8-0E51-4073-9D36-6F7E308D965B}" srcOrd="0" destOrd="0" presId="urn:microsoft.com/office/officeart/2008/layout/PictureAccentList"/>
    <dgm:cxn modelId="{BD1F52CC-DA17-4AD9-BF72-3EC3867E9BF4}" srcId="{F06D77B5-C7C5-4B11-9F57-2D257D07AF8A}" destId="{9691484A-B405-4F64-94F2-482F2D1E5B1C}" srcOrd="0" destOrd="0" parTransId="{D7695DDF-BA71-4DAD-B20E-EDBCE67FA9E8}" sibTransId="{346919E4-AB81-465E-A79A-62437F99DB02}"/>
    <dgm:cxn modelId="{DABDC72C-69DE-46FB-B18A-9C7C93CEB8C3}" type="presOf" srcId="{785E5887-805B-4BD2-9C54-1D884046012D}" destId="{B81A7996-CA5B-4859-8660-B24CC6B5C4A3}" srcOrd="0" destOrd="0" presId="urn:microsoft.com/office/officeart/2008/layout/PictureAccentList"/>
    <dgm:cxn modelId="{73C32A46-59E1-496D-854A-4BB1253A750C}" type="presParOf" srcId="{D0BA12CD-4633-481B-AF0A-F29B12F3EEF8}" destId="{F64E081F-5EDD-4E50-855D-DCD2D5A9B711}" srcOrd="0" destOrd="0" presId="urn:microsoft.com/office/officeart/2008/layout/PictureAccentList"/>
    <dgm:cxn modelId="{5A1E258C-7ABB-46A1-A1A7-BD62486F6AA9}" type="presParOf" srcId="{F64E081F-5EDD-4E50-855D-DCD2D5A9B711}" destId="{EFE152AA-77CA-4316-A339-1CDEF9B9D645}" srcOrd="0" destOrd="0" presId="urn:microsoft.com/office/officeart/2008/layout/PictureAccentList"/>
    <dgm:cxn modelId="{92A9CCEE-3232-4BB8-858F-49B29BC0FC19}" type="presParOf" srcId="{EFE152AA-77CA-4316-A339-1CDEF9B9D645}" destId="{E6C031F8-0E51-4073-9D36-6F7E308D965B}" srcOrd="0" destOrd="0" presId="urn:microsoft.com/office/officeart/2008/layout/PictureAccentList"/>
    <dgm:cxn modelId="{AAEB7597-1CE5-46CA-B0F2-F9F63A31D7FB}" type="presParOf" srcId="{F64E081F-5EDD-4E50-855D-DCD2D5A9B711}" destId="{A3701D33-F3DE-4A0D-B623-222909A79449}" srcOrd="1" destOrd="0" presId="urn:microsoft.com/office/officeart/2008/layout/PictureAccentList"/>
    <dgm:cxn modelId="{25D1F8AD-54BB-4D70-AF37-A13B0D8E3808}" type="presParOf" srcId="{A3701D33-F3DE-4A0D-B623-222909A79449}" destId="{B23F7EEF-302B-410A-B6DE-59E05F6C1E5F}" srcOrd="0" destOrd="0" presId="urn:microsoft.com/office/officeart/2008/layout/PictureAccentList"/>
    <dgm:cxn modelId="{98BEF9E6-F8FA-4683-871B-03497270CA50}" type="presParOf" srcId="{B23F7EEF-302B-410A-B6DE-59E05F6C1E5F}" destId="{1FB49853-34AD-48EB-B2D6-95F11FB47E9B}" srcOrd="0" destOrd="0" presId="urn:microsoft.com/office/officeart/2008/layout/PictureAccentList"/>
    <dgm:cxn modelId="{CC0B802B-13AC-49A1-8B76-EE82798579BC}" type="presParOf" srcId="{B23F7EEF-302B-410A-B6DE-59E05F6C1E5F}" destId="{3BF65565-2F6F-44F0-B286-DDA58D27CE2D}" srcOrd="1" destOrd="0" presId="urn:microsoft.com/office/officeart/2008/layout/PictureAccentList"/>
    <dgm:cxn modelId="{064D0548-4556-4074-8C8E-D86FF2F78B1B}" type="presParOf" srcId="{A3701D33-F3DE-4A0D-B623-222909A79449}" destId="{91C4710F-6094-44F0-8781-5E3A7F538901}" srcOrd="1" destOrd="0" presId="urn:microsoft.com/office/officeart/2008/layout/PictureAccentList"/>
    <dgm:cxn modelId="{1C1AFB10-CF79-4597-A8F1-1A84AFB31B2B}" type="presParOf" srcId="{91C4710F-6094-44F0-8781-5E3A7F538901}" destId="{76AA72E5-D80C-43A0-BFA7-AC7329ABD6F0}" srcOrd="0" destOrd="0" presId="urn:microsoft.com/office/officeart/2008/layout/PictureAccentList"/>
    <dgm:cxn modelId="{8FA07DBE-C75A-4BE7-B778-F35C657E834E}" type="presParOf" srcId="{91C4710F-6094-44F0-8781-5E3A7F538901}" destId="{B81A7996-CA5B-4859-8660-B24CC6B5C4A3}" srcOrd="1" destOrd="0" presId="urn:microsoft.com/office/officeart/2008/layout/PictureAccentList"/>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9A8DB54-B0C6-4AA0-BE4F-51D4C30A0879}" type="doc">
      <dgm:prSet loTypeId="urn:microsoft.com/office/officeart/2005/8/layout/vList3#1" loCatId="picture" qsTypeId="urn:microsoft.com/office/officeart/2005/8/quickstyle/simple1" qsCatId="simple" csTypeId="urn:microsoft.com/office/officeart/2005/8/colors/accent1_2" csCatId="accent1" phldr="1"/>
      <dgm:spPr/>
    </dgm:pt>
    <dgm:pt modelId="{AFCFD041-0D3A-4C3E-AF45-9625E3AD61EA}">
      <dgm:prSet phldrT="[Testo]"/>
      <dgm:spPr/>
      <dgm:t>
        <a:bodyPr/>
        <a:lstStyle/>
        <a:p>
          <a:r>
            <a:rPr lang="it-IT" dirty="0" smtClean="0"/>
            <a:t>Sono alle prese con una situazione economica complessa</a:t>
          </a:r>
          <a:endParaRPr lang="it-IT" dirty="0"/>
        </a:p>
      </dgm:t>
    </dgm:pt>
    <dgm:pt modelId="{0B17E584-DA35-4FF0-82D2-417D8D7370C9}" type="parTrans" cxnId="{0E98C4A2-786B-4C87-AFEF-15C2F808A863}">
      <dgm:prSet/>
      <dgm:spPr/>
      <dgm:t>
        <a:bodyPr/>
        <a:lstStyle/>
        <a:p>
          <a:endParaRPr lang="it-IT"/>
        </a:p>
      </dgm:t>
    </dgm:pt>
    <dgm:pt modelId="{FEA422DA-6139-447E-9A05-CE289E82A899}" type="sibTrans" cxnId="{0E98C4A2-786B-4C87-AFEF-15C2F808A863}">
      <dgm:prSet/>
      <dgm:spPr/>
      <dgm:t>
        <a:bodyPr/>
        <a:lstStyle/>
        <a:p>
          <a:endParaRPr lang="it-IT"/>
        </a:p>
      </dgm:t>
    </dgm:pt>
    <dgm:pt modelId="{C8FD4F2E-1B9F-4A3C-A926-2011C22C8F91}">
      <dgm:prSet phldrT="[Testo]"/>
      <dgm:spPr/>
      <dgm:t>
        <a:bodyPr/>
        <a:lstStyle/>
        <a:p>
          <a:r>
            <a:rPr lang="it-IT" dirty="0" smtClean="0"/>
            <a:t>Sentono il bisogno di confrontarsi con lo scenario europeo</a:t>
          </a:r>
          <a:endParaRPr lang="it-IT" dirty="0"/>
        </a:p>
      </dgm:t>
    </dgm:pt>
    <dgm:pt modelId="{82FA1C67-B540-43AA-A38F-82C071E0C41C}" type="parTrans" cxnId="{CCEAC65E-216F-4A44-80CF-019452133825}">
      <dgm:prSet/>
      <dgm:spPr/>
      <dgm:t>
        <a:bodyPr/>
        <a:lstStyle/>
        <a:p>
          <a:endParaRPr lang="it-IT"/>
        </a:p>
      </dgm:t>
    </dgm:pt>
    <dgm:pt modelId="{8A1CDEE7-5E62-4ED2-BE33-931B7D2B64E8}" type="sibTrans" cxnId="{CCEAC65E-216F-4A44-80CF-019452133825}">
      <dgm:prSet/>
      <dgm:spPr/>
      <dgm:t>
        <a:bodyPr/>
        <a:lstStyle/>
        <a:p>
          <a:endParaRPr lang="it-IT"/>
        </a:p>
      </dgm:t>
    </dgm:pt>
    <dgm:pt modelId="{028885BA-7A33-476A-BBB7-0DB1A991C274}">
      <dgm:prSet phldrT="[Testo]"/>
      <dgm:spPr/>
      <dgm:t>
        <a:bodyPr/>
        <a:lstStyle/>
        <a:p>
          <a:r>
            <a:rPr lang="it-IT" dirty="0" smtClean="0"/>
            <a:t>Si stanno interrogando sui modelli organizzativi e sulle strategie da attivare per ottenere fondi europei</a:t>
          </a:r>
          <a:endParaRPr lang="it-IT" dirty="0"/>
        </a:p>
      </dgm:t>
    </dgm:pt>
    <dgm:pt modelId="{17FA742B-5F23-4DBD-9AD7-A3819F570B7D}" type="parTrans" cxnId="{4AE1AADB-3B6A-4FA0-9D66-6F0C865B87E8}">
      <dgm:prSet/>
      <dgm:spPr/>
      <dgm:t>
        <a:bodyPr/>
        <a:lstStyle/>
        <a:p>
          <a:endParaRPr lang="it-IT"/>
        </a:p>
      </dgm:t>
    </dgm:pt>
    <dgm:pt modelId="{E28B5902-F1C7-4109-8840-E3B9B6006693}" type="sibTrans" cxnId="{4AE1AADB-3B6A-4FA0-9D66-6F0C865B87E8}">
      <dgm:prSet/>
      <dgm:spPr/>
      <dgm:t>
        <a:bodyPr/>
        <a:lstStyle/>
        <a:p>
          <a:endParaRPr lang="it-IT"/>
        </a:p>
      </dgm:t>
    </dgm:pt>
    <dgm:pt modelId="{5E63E476-6E9C-446E-823E-AA9D8DB09882}">
      <dgm:prSet/>
      <dgm:spPr/>
      <dgm:t>
        <a:bodyPr/>
        <a:lstStyle/>
        <a:p>
          <a:r>
            <a:rPr lang="it-IT" dirty="0" smtClean="0"/>
            <a:t>Guardano ai fondi europei con molto più interesse che in passato</a:t>
          </a:r>
          <a:endParaRPr lang="it-IT" dirty="0"/>
        </a:p>
      </dgm:t>
    </dgm:pt>
    <dgm:pt modelId="{31D83AB7-82C9-4F73-9FE6-16F644C40683}" type="parTrans" cxnId="{7F50691D-EDCE-4B12-9AAB-9A0B9BDE0EB6}">
      <dgm:prSet/>
      <dgm:spPr/>
      <dgm:t>
        <a:bodyPr/>
        <a:lstStyle/>
        <a:p>
          <a:endParaRPr lang="it-IT"/>
        </a:p>
      </dgm:t>
    </dgm:pt>
    <dgm:pt modelId="{95EBF501-D34D-4663-A1DE-66C4F548B17A}" type="sibTrans" cxnId="{7F50691D-EDCE-4B12-9AAB-9A0B9BDE0EB6}">
      <dgm:prSet/>
      <dgm:spPr/>
      <dgm:t>
        <a:bodyPr/>
        <a:lstStyle/>
        <a:p>
          <a:endParaRPr lang="it-IT"/>
        </a:p>
      </dgm:t>
    </dgm:pt>
    <dgm:pt modelId="{2FA9E971-2ADB-4682-A02F-46D1A563D69B}" type="pres">
      <dgm:prSet presAssocID="{F9A8DB54-B0C6-4AA0-BE4F-51D4C30A0879}" presName="linearFlow" presStyleCnt="0">
        <dgm:presLayoutVars>
          <dgm:dir/>
          <dgm:resizeHandles val="exact"/>
        </dgm:presLayoutVars>
      </dgm:prSet>
      <dgm:spPr/>
    </dgm:pt>
    <dgm:pt modelId="{217FBA9B-A3F3-4761-A1D3-43C5795EF8EE}" type="pres">
      <dgm:prSet presAssocID="{AFCFD041-0D3A-4C3E-AF45-9625E3AD61EA}" presName="composite" presStyleCnt="0"/>
      <dgm:spPr/>
    </dgm:pt>
    <dgm:pt modelId="{335222AD-401C-4027-A306-8D8D4F9715D6}" type="pres">
      <dgm:prSet presAssocID="{AFCFD041-0D3A-4C3E-AF45-9625E3AD61EA}" presName="imgShp" presStyleLbl="fgImgPlace1" presStyleIdx="0" presStyleCnt="4" custLinFactNeighborX="-76801" custLinFactNeighborY="1284"/>
      <dgm:spPr>
        <a:blipFill>
          <a:blip xmlns:r="http://schemas.openxmlformats.org/officeDocument/2006/relationships" r:embed="rId1">
            <a:extLst>
              <a:ext uri="{28A0092B-C50C-407E-A947-70E740481C1C}">
                <a14:useLocalDpi xmlns:a14="http://schemas.microsoft.com/office/drawing/2010/main" xmlns="" val="0"/>
              </a:ext>
            </a:extLst>
          </a:blip>
          <a:srcRect/>
          <a:stretch>
            <a:fillRect l="-24000" r="-24000"/>
          </a:stretch>
        </a:blipFill>
      </dgm:spPr>
    </dgm:pt>
    <dgm:pt modelId="{B2688D52-157D-4F3C-89D8-B19A5872A8B0}" type="pres">
      <dgm:prSet presAssocID="{AFCFD041-0D3A-4C3E-AF45-9625E3AD61EA}" presName="txShp" presStyleLbl="node1" presStyleIdx="0" presStyleCnt="4" custScaleX="130584">
        <dgm:presLayoutVars>
          <dgm:bulletEnabled val="1"/>
        </dgm:presLayoutVars>
      </dgm:prSet>
      <dgm:spPr/>
      <dgm:t>
        <a:bodyPr/>
        <a:lstStyle/>
        <a:p>
          <a:endParaRPr lang="it-IT"/>
        </a:p>
      </dgm:t>
    </dgm:pt>
    <dgm:pt modelId="{10B83C5A-7D7E-4D63-B4E7-38898FBC2B44}" type="pres">
      <dgm:prSet presAssocID="{FEA422DA-6139-447E-9A05-CE289E82A899}" presName="spacing" presStyleCnt="0"/>
      <dgm:spPr/>
    </dgm:pt>
    <dgm:pt modelId="{3C7E5878-69B1-4B01-AC91-6213321EEA42}" type="pres">
      <dgm:prSet presAssocID="{5E63E476-6E9C-446E-823E-AA9D8DB09882}" presName="composite" presStyleCnt="0"/>
      <dgm:spPr/>
    </dgm:pt>
    <dgm:pt modelId="{9D2EADA6-FD57-4F3D-B260-582A58E0264D}" type="pres">
      <dgm:prSet presAssocID="{5E63E476-6E9C-446E-823E-AA9D8DB09882}" presName="imgShp" presStyleLbl="fgImgPlace1" presStyleIdx="1" presStyleCnt="4" custLinFactNeighborX="-83681" custLinFactNeighborY="2156"/>
      <dgm:spPr>
        <a:blipFill>
          <a:blip xmlns:r="http://schemas.openxmlformats.org/officeDocument/2006/relationships" r:embed="rId2">
            <a:extLst>
              <a:ext uri="{28A0092B-C50C-407E-A947-70E740481C1C}">
                <a14:useLocalDpi xmlns:a14="http://schemas.microsoft.com/office/drawing/2010/main" xmlns="" val="0"/>
              </a:ext>
            </a:extLst>
          </a:blip>
          <a:srcRect/>
          <a:stretch>
            <a:fillRect l="-33000" r="-33000"/>
          </a:stretch>
        </a:blipFill>
      </dgm:spPr>
    </dgm:pt>
    <dgm:pt modelId="{3CD238D6-5BA9-4873-A10E-E3CCBBA0314E}" type="pres">
      <dgm:prSet presAssocID="{5E63E476-6E9C-446E-823E-AA9D8DB09882}" presName="txShp" presStyleLbl="node1" presStyleIdx="1" presStyleCnt="4" custScaleX="129634">
        <dgm:presLayoutVars>
          <dgm:bulletEnabled val="1"/>
        </dgm:presLayoutVars>
      </dgm:prSet>
      <dgm:spPr/>
      <dgm:t>
        <a:bodyPr/>
        <a:lstStyle/>
        <a:p>
          <a:endParaRPr lang="it-IT"/>
        </a:p>
      </dgm:t>
    </dgm:pt>
    <dgm:pt modelId="{643B3E5D-88A7-4A9B-9B4C-C12A5888C765}" type="pres">
      <dgm:prSet presAssocID="{95EBF501-D34D-4663-A1DE-66C4F548B17A}" presName="spacing" presStyleCnt="0"/>
      <dgm:spPr/>
    </dgm:pt>
    <dgm:pt modelId="{65E3EC92-B4AC-4E26-9F53-ACFE2E776764}" type="pres">
      <dgm:prSet presAssocID="{C8FD4F2E-1B9F-4A3C-A926-2011C22C8F91}" presName="composite" presStyleCnt="0"/>
      <dgm:spPr/>
    </dgm:pt>
    <dgm:pt modelId="{7D3C8021-653B-455B-865B-6EDE42A28A20}" type="pres">
      <dgm:prSet presAssocID="{C8FD4F2E-1B9F-4A3C-A926-2011C22C8F91}" presName="imgShp" presStyleLbl="fgImgPlace1" presStyleIdx="2" presStyleCnt="4" custLinFactNeighborX="-76801" custLinFactNeighborY="3029"/>
      <dgm:spPr>
        <a:blipFill>
          <a:blip xmlns:r="http://schemas.openxmlformats.org/officeDocument/2006/relationships" r:embed="rId3" cstate="print">
            <a:extLst>
              <a:ext uri="{28A0092B-C50C-407E-A947-70E740481C1C}">
                <a14:useLocalDpi xmlns:a14="http://schemas.microsoft.com/office/drawing/2010/main" xmlns="" val="0"/>
              </a:ext>
            </a:extLst>
          </a:blip>
          <a:srcRect/>
          <a:stretch>
            <a:fillRect l="-25000" r="-25000"/>
          </a:stretch>
        </a:blipFill>
      </dgm:spPr>
    </dgm:pt>
    <dgm:pt modelId="{22E10611-43EE-47FE-B30C-7D1F6DB4B908}" type="pres">
      <dgm:prSet presAssocID="{C8FD4F2E-1B9F-4A3C-A926-2011C22C8F91}" presName="txShp" presStyleLbl="node1" presStyleIdx="2" presStyleCnt="4" custScaleX="127042">
        <dgm:presLayoutVars>
          <dgm:bulletEnabled val="1"/>
        </dgm:presLayoutVars>
      </dgm:prSet>
      <dgm:spPr/>
      <dgm:t>
        <a:bodyPr/>
        <a:lstStyle/>
        <a:p>
          <a:endParaRPr lang="it-IT"/>
        </a:p>
      </dgm:t>
    </dgm:pt>
    <dgm:pt modelId="{89E24A4B-2085-461F-A5C6-7F7613793DAA}" type="pres">
      <dgm:prSet presAssocID="{8A1CDEE7-5E62-4ED2-BE33-931B7D2B64E8}" presName="spacing" presStyleCnt="0"/>
      <dgm:spPr/>
    </dgm:pt>
    <dgm:pt modelId="{4335F0A1-C684-4CB8-AF59-2E6A20C7D056}" type="pres">
      <dgm:prSet presAssocID="{028885BA-7A33-476A-BBB7-0DB1A991C274}" presName="composite" presStyleCnt="0"/>
      <dgm:spPr/>
    </dgm:pt>
    <dgm:pt modelId="{5F1FFAA8-073C-4340-9814-1885956718CA}" type="pres">
      <dgm:prSet presAssocID="{028885BA-7A33-476A-BBB7-0DB1A991C274}" presName="imgShp" presStyleLbl="fgImgPlace1" presStyleIdx="3" presStyleCnt="4" custLinFactNeighborX="-71541" custLinFactNeighborY="-2979"/>
      <dgm:spPr>
        <a:blipFill>
          <a:blip xmlns:r="http://schemas.openxmlformats.org/officeDocument/2006/relationships" r:embed="rId4" cstate="print">
            <a:extLst>
              <a:ext uri="{28A0092B-C50C-407E-A947-70E740481C1C}">
                <a14:useLocalDpi xmlns:a14="http://schemas.microsoft.com/office/drawing/2010/main" xmlns="" val="0"/>
              </a:ext>
            </a:extLst>
          </a:blip>
          <a:srcRect/>
          <a:stretch>
            <a:fillRect l="-35000" r="-35000"/>
          </a:stretch>
        </a:blipFill>
      </dgm:spPr>
    </dgm:pt>
    <dgm:pt modelId="{0FD1183A-0B9C-4FE0-B8C1-641781CB547C}" type="pres">
      <dgm:prSet presAssocID="{028885BA-7A33-476A-BBB7-0DB1A991C274}" presName="txShp" presStyleLbl="node1" presStyleIdx="3" presStyleCnt="4" custScaleX="127042">
        <dgm:presLayoutVars>
          <dgm:bulletEnabled val="1"/>
        </dgm:presLayoutVars>
      </dgm:prSet>
      <dgm:spPr/>
      <dgm:t>
        <a:bodyPr/>
        <a:lstStyle/>
        <a:p>
          <a:endParaRPr lang="it-IT"/>
        </a:p>
      </dgm:t>
    </dgm:pt>
  </dgm:ptLst>
  <dgm:cxnLst>
    <dgm:cxn modelId="{5728A795-92B0-4366-B391-FA137B6C4636}" type="presOf" srcId="{AFCFD041-0D3A-4C3E-AF45-9625E3AD61EA}" destId="{B2688D52-157D-4F3C-89D8-B19A5872A8B0}" srcOrd="0" destOrd="0" presId="urn:microsoft.com/office/officeart/2005/8/layout/vList3#1"/>
    <dgm:cxn modelId="{7F50691D-EDCE-4B12-9AAB-9A0B9BDE0EB6}" srcId="{F9A8DB54-B0C6-4AA0-BE4F-51D4C30A0879}" destId="{5E63E476-6E9C-446E-823E-AA9D8DB09882}" srcOrd="1" destOrd="0" parTransId="{31D83AB7-82C9-4F73-9FE6-16F644C40683}" sibTransId="{95EBF501-D34D-4663-A1DE-66C4F548B17A}"/>
    <dgm:cxn modelId="{6B41B960-0DC4-4565-BCD0-6D1E05E163EF}" type="presOf" srcId="{C8FD4F2E-1B9F-4A3C-A926-2011C22C8F91}" destId="{22E10611-43EE-47FE-B30C-7D1F6DB4B908}" srcOrd="0" destOrd="0" presId="urn:microsoft.com/office/officeart/2005/8/layout/vList3#1"/>
    <dgm:cxn modelId="{CEF1B007-6F6A-4509-ABBA-2DFEB8335550}" type="presOf" srcId="{5E63E476-6E9C-446E-823E-AA9D8DB09882}" destId="{3CD238D6-5BA9-4873-A10E-E3CCBBA0314E}" srcOrd="0" destOrd="0" presId="urn:microsoft.com/office/officeart/2005/8/layout/vList3#1"/>
    <dgm:cxn modelId="{0E98C4A2-786B-4C87-AFEF-15C2F808A863}" srcId="{F9A8DB54-B0C6-4AA0-BE4F-51D4C30A0879}" destId="{AFCFD041-0D3A-4C3E-AF45-9625E3AD61EA}" srcOrd="0" destOrd="0" parTransId="{0B17E584-DA35-4FF0-82D2-417D8D7370C9}" sibTransId="{FEA422DA-6139-447E-9A05-CE289E82A899}"/>
    <dgm:cxn modelId="{4AE1AADB-3B6A-4FA0-9D66-6F0C865B87E8}" srcId="{F9A8DB54-B0C6-4AA0-BE4F-51D4C30A0879}" destId="{028885BA-7A33-476A-BBB7-0DB1A991C274}" srcOrd="3" destOrd="0" parTransId="{17FA742B-5F23-4DBD-9AD7-A3819F570B7D}" sibTransId="{E28B5902-F1C7-4109-8840-E3B9B6006693}"/>
    <dgm:cxn modelId="{FF3475F9-7C0A-4990-90C6-6D4A1BAE8B48}" type="presOf" srcId="{028885BA-7A33-476A-BBB7-0DB1A991C274}" destId="{0FD1183A-0B9C-4FE0-B8C1-641781CB547C}" srcOrd="0" destOrd="0" presId="urn:microsoft.com/office/officeart/2005/8/layout/vList3#1"/>
    <dgm:cxn modelId="{61304F71-175E-4716-A901-2C1010E120FC}" type="presOf" srcId="{F9A8DB54-B0C6-4AA0-BE4F-51D4C30A0879}" destId="{2FA9E971-2ADB-4682-A02F-46D1A563D69B}" srcOrd="0" destOrd="0" presId="urn:microsoft.com/office/officeart/2005/8/layout/vList3#1"/>
    <dgm:cxn modelId="{CCEAC65E-216F-4A44-80CF-019452133825}" srcId="{F9A8DB54-B0C6-4AA0-BE4F-51D4C30A0879}" destId="{C8FD4F2E-1B9F-4A3C-A926-2011C22C8F91}" srcOrd="2" destOrd="0" parTransId="{82FA1C67-B540-43AA-A38F-82C071E0C41C}" sibTransId="{8A1CDEE7-5E62-4ED2-BE33-931B7D2B64E8}"/>
    <dgm:cxn modelId="{B59405AA-2372-4C1D-B95D-51675D4411E1}" type="presParOf" srcId="{2FA9E971-2ADB-4682-A02F-46D1A563D69B}" destId="{217FBA9B-A3F3-4761-A1D3-43C5795EF8EE}" srcOrd="0" destOrd="0" presId="urn:microsoft.com/office/officeart/2005/8/layout/vList3#1"/>
    <dgm:cxn modelId="{C0BCD8C1-B15D-4B74-825E-1FF8F1838A33}" type="presParOf" srcId="{217FBA9B-A3F3-4761-A1D3-43C5795EF8EE}" destId="{335222AD-401C-4027-A306-8D8D4F9715D6}" srcOrd="0" destOrd="0" presId="urn:microsoft.com/office/officeart/2005/8/layout/vList3#1"/>
    <dgm:cxn modelId="{6F0F6D28-0A24-42A3-B85F-DE346E81C567}" type="presParOf" srcId="{217FBA9B-A3F3-4761-A1D3-43C5795EF8EE}" destId="{B2688D52-157D-4F3C-89D8-B19A5872A8B0}" srcOrd="1" destOrd="0" presId="urn:microsoft.com/office/officeart/2005/8/layout/vList3#1"/>
    <dgm:cxn modelId="{B3AD4512-4C0C-45EE-8E57-6316BBF552C8}" type="presParOf" srcId="{2FA9E971-2ADB-4682-A02F-46D1A563D69B}" destId="{10B83C5A-7D7E-4D63-B4E7-38898FBC2B44}" srcOrd="1" destOrd="0" presId="urn:microsoft.com/office/officeart/2005/8/layout/vList3#1"/>
    <dgm:cxn modelId="{FF7BA2D7-92EE-4B51-866D-47ECD0679FC5}" type="presParOf" srcId="{2FA9E971-2ADB-4682-A02F-46D1A563D69B}" destId="{3C7E5878-69B1-4B01-AC91-6213321EEA42}" srcOrd="2" destOrd="0" presId="urn:microsoft.com/office/officeart/2005/8/layout/vList3#1"/>
    <dgm:cxn modelId="{DE9B8F68-13FF-4CA8-B79F-54E270680AAE}" type="presParOf" srcId="{3C7E5878-69B1-4B01-AC91-6213321EEA42}" destId="{9D2EADA6-FD57-4F3D-B260-582A58E0264D}" srcOrd="0" destOrd="0" presId="urn:microsoft.com/office/officeart/2005/8/layout/vList3#1"/>
    <dgm:cxn modelId="{9DF48A4D-4150-49BC-9C9D-1FD6FC24FDF4}" type="presParOf" srcId="{3C7E5878-69B1-4B01-AC91-6213321EEA42}" destId="{3CD238D6-5BA9-4873-A10E-E3CCBBA0314E}" srcOrd="1" destOrd="0" presId="urn:microsoft.com/office/officeart/2005/8/layout/vList3#1"/>
    <dgm:cxn modelId="{11E800E5-CC7B-43DE-8D72-C1478296EEFD}" type="presParOf" srcId="{2FA9E971-2ADB-4682-A02F-46D1A563D69B}" destId="{643B3E5D-88A7-4A9B-9B4C-C12A5888C765}" srcOrd="3" destOrd="0" presId="urn:microsoft.com/office/officeart/2005/8/layout/vList3#1"/>
    <dgm:cxn modelId="{C0C1D92E-35AC-43BE-A0FC-0DF7F8BD7DE9}" type="presParOf" srcId="{2FA9E971-2ADB-4682-A02F-46D1A563D69B}" destId="{65E3EC92-B4AC-4E26-9F53-ACFE2E776764}" srcOrd="4" destOrd="0" presId="urn:microsoft.com/office/officeart/2005/8/layout/vList3#1"/>
    <dgm:cxn modelId="{347EFEB1-17BA-4509-A7AA-4237993BA484}" type="presParOf" srcId="{65E3EC92-B4AC-4E26-9F53-ACFE2E776764}" destId="{7D3C8021-653B-455B-865B-6EDE42A28A20}" srcOrd="0" destOrd="0" presId="urn:microsoft.com/office/officeart/2005/8/layout/vList3#1"/>
    <dgm:cxn modelId="{0AC0ABB5-9240-4725-BF3B-C514E79A676A}" type="presParOf" srcId="{65E3EC92-B4AC-4E26-9F53-ACFE2E776764}" destId="{22E10611-43EE-47FE-B30C-7D1F6DB4B908}" srcOrd="1" destOrd="0" presId="urn:microsoft.com/office/officeart/2005/8/layout/vList3#1"/>
    <dgm:cxn modelId="{EF6578D5-884D-4F11-B1F6-3C47B394073C}" type="presParOf" srcId="{2FA9E971-2ADB-4682-A02F-46D1A563D69B}" destId="{89E24A4B-2085-461F-A5C6-7F7613793DAA}" srcOrd="5" destOrd="0" presId="urn:microsoft.com/office/officeart/2005/8/layout/vList3#1"/>
    <dgm:cxn modelId="{9CEA3D0F-6C1D-4EED-BA15-883D776E0B13}" type="presParOf" srcId="{2FA9E971-2ADB-4682-A02F-46D1A563D69B}" destId="{4335F0A1-C684-4CB8-AF59-2E6A20C7D056}" srcOrd="6" destOrd="0" presId="urn:microsoft.com/office/officeart/2005/8/layout/vList3#1"/>
    <dgm:cxn modelId="{56B5C67E-37B2-4F0A-9B57-C1781DD0BDCF}" type="presParOf" srcId="{4335F0A1-C684-4CB8-AF59-2E6A20C7D056}" destId="{5F1FFAA8-073C-4340-9814-1885956718CA}" srcOrd="0" destOrd="0" presId="urn:microsoft.com/office/officeart/2005/8/layout/vList3#1"/>
    <dgm:cxn modelId="{690028FA-3FAD-4ED6-8C73-5647B1FE2209}" type="presParOf" srcId="{4335F0A1-C684-4CB8-AF59-2E6A20C7D056}" destId="{0FD1183A-0B9C-4FE0-B8C1-641781CB547C}" srcOrd="1" destOrd="0" presId="urn:microsoft.com/office/officeart/2005/8/layout/vList3#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7166961-25F8-4723-9475-9D4C45098131}" type="doc">
      <dgm:prSet loTypeId="urn:microsoft.com/office/officeart/2005/8/layout/hList2#1" loCatId="picture" qsTypeId="urn:microsoft.com/office/officeart/2005/8/quickstyle/simple1" qsCatId="simple" csTypeId="urn:microsoft.com/office/officeart/2005/8/colors/accent1_2" csCatId="accent1" phldr="1"/>
      <dgm:spPr/>
      <dgm:t>
        <a:bodyPr/>
        <a:lstStyle/>
        <a:p>
          <a:endParaRPr lang="it-IT"/>
        </a:p>
      </dgm:t>
    </dgm:pt>
    <dgm:pt modelId="{D31F1D57-A2D5-4808-A37C-1B18D7A8CCA4}">
      <dgm:prSet phldrT="[Testo]"/>
      <dgm:spPr/>
      <dgm:t>
        <a:bodyPr/>
        <a:lstStyle/>
        <a:p>
          <a:r>
            <a:rPr lang="it-IT" dirty="0" smtClean="0"/>
            <a:t>LA LEGGE DELRIO</a:t>
          </a:r>
          <a:endParaRPr lang="it-IT" dirty="0"/>
        </a:p>
      </dgm:t>
    </dgm:pt>
    <dgm:pt modelId="{81FD6BC3-0645-4039-90A5-73C792A2C385}" type="parTrans" cxnId="{3F9112D4-BD7C-4C60-A101-108D09EA63B4}">
      <dgm:prSet/>
      <dgm:spPr/>
      <dgm:t>
        <a:bodyPr/>
        <a:lstStyle/>
        <a:p>
          <a:endParaRPr lang="it-IT"/>
        </a:p>
      </dgm:t>
    </dgm:pt>
    <dgm:pt modelId="{A3B40326-AB94-465D-AE4B-58973261EFF3}" type="sibTrans" cxnId="{3F9112D4-BD7C-4C60-A101-108D09EA63B4}">
      <dgm:prSet/>
      <dgm:spPr/>
      <dgm:t>
        <a:bodyPr/>
        <a:lstStyle/>
        <a:p>
          <a:endParaRPr lang="it-IT"/>
        </a:p>
      </dgm:t>
    </dgm:pt>
    <dgm:pt modelId="{382F8331-3F3D-45B8-AFA2-A8F7B5C91984}">
      <dgm:prSet phldrT="[Testo]"/>
      <dgm:spPr/>
      <dgm:t>
        <a:bodyPr/>
        <a:lstStyle/>
        <a:p>
          <a:r>
            <a:rPr lang="it-IT" dirty="0" smtClean="0"/>
            <a:t>Definisce un nuovo assetto istituzionale nazionale, attribuendo nuovi compiti, ruoli e funzioni a Regioni, province, città metropolitane, Unioni dei Comuni e Comuni</a:t>
          </a:r>
          <a:endParaRPr lang="it-IT" dirty="0"/>
        </a:p>
      </dgm:t>
    </dgm:pt>
    <dgm:pt modelId="{49199FF0-3337-4965-AF02-93E2CFE4FE6C}" type="parTrans" cxnId="{2C7174F7-47D5-4EED-8A00-1615CBA68EE2}">
      <dgm:prSet/>
      <dgm:spPr/>
      <dgm:t>
        <a:bodyPr/>
        <a:lstStyle/>
        <a:p>
          <a:endParaRPr lang="it-IT"/>
        </a:p>
      </dgm:t>
    </dgm:pt>
    <dgm:pt modelId="{73475685-BAD4-4912-872A-BEC10FA87C2E}" type="sibTrans" cxnId="{2C7174F7-47D5-4EED-8A00-1615CBA68EE2}">
      <dgm:prSet/>
      <dgm:spPr/>
      <dgm:t>
        <a:bodyPr/>
        <a:lstStyle/>
        <a:p>
          <a:endParaRPr lang="it-IT"/>
        </a:p>
      </dgm:t>
    </dgm:pt>
    <dgm:pt modelId="{7B4C073D-13C5-4C82-AEA3-9516E0F708D0}">
      <dgm:prSet phldrT="[Testo]"/>
      <dgm:spPr/>
      <dgm:t>
        <a:bodyPr/>
        <a:lstStyle/>
        <a:p>
          <a:r>
            <a:rPr lang="it-IT" dirty="0" smtClean="0"/>
            <a:t>LA LEGGE DEL RIO</a:t>
          </a:r>
          <a:endParaRPr lang="it-IT" dirty="0"/>
        </a:p>
      </dgm:t>
    </dgm:pt>
    <dgm:pt modelId="{8CE4F197-F8B0-4C35-9220-F22833EC7999}" type="parTrans" cxnId="{33467B14-3D89-432D-A383-D11AA5897277}">
      <dgm:prSet/>
      <dgm:spPr/>
      <dgm:t>
        <a:bodyPr/>
        <a:lstStyle/>
        <a:p>
          <a:endParaRPr lang="it-IT"/>
        </a:p>
      </dgm:t>
    </dgm:pt>
    <dgm:pt modelId="{24A22E31-860A-45C7-B383-B4B690E2EC27}" type="sibTrans" cxnId="{33467B14-3D89-432D-A383-D11AA5897277}">
      <dgm:prSet/>
      <dgm:spPr/>
      <dgm:t>
        <a:bodyPr/>
        <a:lstStyle/>
        <a:p>
          <a:endParaRPr lang="it-IT"/>
        </a:p>
      </dgm:t>
    </dgm:pt>
    <dgm:pt modelId="{D24769EE-5D70-4495-B335-3E5B9E8B8593}">
      <dgm:prSet phldrT="[Testo]"/>
      <dgm:spPr/>
      <dgm:t>
        <a:bodyPr/>
        <a:lstStyle/>
        <a:p>
          <a:r>
            <a:rPr lang="it-IT" dirty="0" smtClean="0"/>
            <a:t>Il nuovo sistema di gestione delle competenze proposto dalla legge 56/14 prevede nuove forme organizzative tra province e comuni, e consente la gestione associata di politiche e interventi</a:t>
          </a:r>
          <a:endParaRPr lang="it-IT" dirty="0"/>
        </a:p>
      </dgm:t>
    </dgm:pt>
    <dgm:pt modelId="{CE4C6C68-13D4-4636-84C1-CD558ADE1AA5}" type="parTrans" cxnId="{529869C9-EF1D-41BD-9542-74B02AEAD686}">
      <dgm:prSet/>
      <dgm:spPr/>
      <dgm:t>
        <a:bodyPr/>
        <a:lstStyle/>
        <a:p>
          <a:endParaRPr lang="it-IT"/>
        </a:p>
      </dgm:t>
    </dgm:pt>
    <dgm:pt modelId="{70006088-5B55-4AC4-93B5-63963F1D1FFA}" type="sibTrans" cxnId="{529869C9-EF1D-41BD-9542-74B02AEAD686}">
      <dgm:prSet/>
      <dgm:spPr/>
      <dgm:t>
        <a:bodyPr/>
        <a:lstStyle/>
        <a:p>
          <a:endParaRPr lang="it-IT"/>
        </a:p>
      </dgm:t>
    </dgm:pt>
    <dgm:pt modelId="{40CA5DA0-8485-4608-A0A4-DAF9AF80D9A5}">
      <dgm:prSet phldrT="[Testo]"/>
      <dgm:spPr/>
      <dgm:t>
        <a:bodyPr/>
        <a:lstStyle/>
        <a:p>
          <a:r>
            <a:rPr lang="it-IT" dirty="0" smtClean="0"/>
            <a:t>LA LEGGE DELRIO</a:t>
          </a:r>
          <a:endParaRPr lang="it-IT" dirty="0"/>
        </a:p>
      </dgm:t>
    </dgm:pt>
    <dgm:pt modelId="{74CF1E94-ED9C-48FB-BBD4-CC041F5AB27C}" type="parTrans" cxnId="{5CADBB3C-8EDA-4069-A713-4EAD27C6449C}">
      <dgm:prSet/>
      <dgm:spPr/>
      <dgm:t>
        <a:bodyPr/>
        <a:lstStyle/>
        <a:p>
          <a:endParaRPr lang="it-IT"/>
        </a:p>
      </dgm:t>
    </dgm:pt>
    <dgm:pt modelId="{C231D34C-1C7F-44B7-BE2F-0F7659084EDF}" type="sibTrans" cxnId="{5CADBB3C-8EDA-4069-A713-4EAD27C6449C}">
      <dgm:prSet/>
      <dgm:spPr/>
      <dgm:t>
        <a:bodyPr/>
        <a:lstStyle/>
        <a:p>
          <a:endParaRPr lang="it-IT"/>
        </a:p>
      </dgm:t>
    </dgm:pt>
    <dgm:pt modelId="{852FEBC7-7F98-4CA3-8976-CAE08AEF2A7C}">
      <dgm:prSet phldrT="[Testo]"/>
      <dgm:spPr/>
      <dgm:t>
        <a:bodyPr/>
        <a:lstStyle/>
        <a:p>
          <a:r>
            <a:rPr lang="it-IT" dirty="0" smtClean="0"/>
            <a:t>Nel ridisegnare il sistema di gestione delle competenze e delle funzioni territoriali. La legge apre a nuovi ruoli sul tema delle politiche e dei fondi europei</a:t>
          </a:r>
          <a:endParaRPr lang="it-IT" dirty="0"/>
        </a:p>
      </dgm:t>
    </dgm:pt>
    <dgm:pt modelId="{C65DD22B-C80B-4050-ACFF-79473A7035A7}" type="parTrans" cxnId="{986594D0-15B6-42D5-A390-3C8DE74D9229}">
      <dgm:prSet/>
      <dgm:spPr/>
      <dgm:t>
        <a:bodyPr/>
        <a:lstStyle/>
        <a:p>
          <a:endParaRPr lang="it-IT"/>
        </a:p>
      </dgm:t>
    </dgm:pt>
    <dgm:pt modelId="{8361BF5E-9BA2-42C4-ADFB-A019FD677DAD}" type="sibTrans" cxnId="{986594D0-15B6-42D5-A390-3C8DE74D9229}">
      <dgm:prSet/>
      <dgm:spPr/>
      <dgm:t>
        <a:bodyPr/>
        <a:lstStyle/>
        <a:p>
          <a:endParaRPr lang="it-IT"/>
        </a:p>
      </dgm:t>
    </dgm:pt>
    <dgm:pt modelId="{B31A2735-8BE9-4917-B40E-1F8A01C76BE2}" type="pres">
      <dgm:prSet presAssocID="{C7166961-25F8-4723-9475-9D4C45098131}" presName="linearFlow" presStyleCnt="0">
        <dgm:presLayoutVars>
          <dgm:dir/>
          <dgm:animLvl val="lvl"/>
          <dgm:resizeHandles/>
        </dgm:presLayoutVars>
      </dgm:prSet>
      <dgm:spPr/>
      <dgm:t>
        <a:bodyPr/>
        <a:lstStyle/>
        <a:p>
          <a:endParaRPr lang="it-IT"/>
        </a:p>
      </dgm:t>
    </dgm:pt>
    <dgm:pt modelId="{C000FE0D-5EE1-4350-98B4-62D1FA40B8DD}" type="pres">
      <dgm:prSet presAssocID="{D31F1D57-A2D5-4808-A37C-1B18D7A8CCA4}" presName="compositeNode" presStyleCnt="0">
        <dgm:presLayoutVars>
          <dgm:bulletEnabled val="1"/>
        </dgm:presLayoutVars>
      </dgm:prSet>
      <dgm:spPr/>
    </dgm:pt>
    <dgm:pt modelId="{0643F2D3-FC24-4F1D-A0BA-57E9E102CF04}" type="pres">
      <dgm:prSet presAssocID="{D31F1D57-A2D5-4808-A37C-1B18D7A8CCA4}" presName="image" presStyleLbl="fgImgPlace1" presStyleIdx="0" presStyleCnt="3"/>
      <dgm:spPr>
        <a:blipFill>
          <a:blip xmlns:r="http://schemas.openxmlformats.org/officeDocument/2006/relationships" r:embed="rId1">
            <a:extLst>
              <a:ext uri="{28A0092B-C50C-407E-A947-70E740481C1C}">
                <a14:useLocalDpi xmlns:a14="http://schemas.microsoft.com/office/drawing/2010/main" xmlns="" val="0"/>
              </a:ext>
            </a:extLst>
          </a:blip>
          <a:srcRect/>
          <a:stretch>
            <a:fillRect l="-39000" r="-39000"/>
          </a:stretch>
        </a:blipFill>
      </dgm:spPr>
    </dgm:pt>
    <dgm:pt modelId="{2F7F8012-D499-49A8-B98D-9C85AFE69067}" type="pres">
      <dgm:prSet presAssocID="{D31F1D57-A2D5-4808-A37C-1B18D7A8CCA4}" presName="childNode" presStyleLbl="node1" presStyleIdx="0" presStyleCnt="3">
        <dgm:presLayoutVars>
          <dgm:bulletEnabled val="1"/>
        </dgm:presLayoutVars>
      </dgm:prSet>
      <dgm:spPr/>
      <dgm:t>
        <a:bodyPr/>
        <a:lstStyle/>
        <a:p>
          <a:endParaRPr lang="it-IT"/>
        </a:p>
      </dgm:t>
    </dgm:pt>
    <dgm:pt modelId="{01028BE3-D881-4076-8327-0B18AD247D36}" type="pres">
      <dgm:prSet presAssocID="{D31F1D57-A2D5-4808-A37C-1B18D7A8CCA4}" presName="parentNode" presStyleLbl="revTx" presStyleIdx="0" presStyleCnt="3">
        <dgm:presLayoutVars>
          <dgm:chMax val="0"/>
          <dgm:bulletEnabled val="1"/>
        </dgm:presLayoutVars>
      </dgm:prSet>
      <dgm:spPr/>
      <dgm:t>
        <a:bodyPr/>
        <a:lstStyle/>
        <a:p>
          <a:endParaRPr lang="it-IT"/>
        </a:p>
      </dgm:t>
    </dgm:pt>
    <dgm:pt modelId="{D18EDB4E-D644-48F8-BDF6-C0505CC31F90}" type="pres">
      <dgm:prSet presAssocID="{A3B40326-AB94-465D-AE4B-58973261EFF3}" presName="sibTrans" presStyleCnt="0"/>
      <dgm:spPr/>
    </dgm:pt>
    <dgm:pt modelId="{B8C0C70A-2725-4D5D-B062-F7C0869EC99B}" type="pres">
      <dgm:prSet presAssocID="{7B4C073D-13C5-4C82-AEA3-9516E0F708D0}" presName="compositeNode" presStyleCnt="0">
        <dgm:presLayoutVars>
          <dgm:bulletEnabled val="1"/>
        </dgm:presLayoutVars>
      </dgm:prSet>
      <dgm:spPr/>
    </dgm:pt>
    <dgm:pt modelId="{1D4FAEF3-D90F-4B6B-9FE6-544416B9A2B6}" type="pres">
      <dgm:prSet presAssocID="{7B4C073D-13C5-4C82-AEA3-9516E0F708D0}" presName="image" presStyleLbl="fgImgPlace1" presStyleIdx="1" presStyleCnt="3"/>
      <dgm:spPr>
        <a:blipFill>
          <a:blip xmlns:r="http://schemas.openxmlformats.org/officeDocument/2006/relationships" r:embed="rId1">
            <a:extLst>
              <a:ext uri="{28A0092B-C50C-407E-A947-70E740481C1C}">
                <a14:useLocalDpi xmlns:a14="http://schemas.microsoft.com/office/drawing/2010/main" xmlns="" val="0"/>
              </a:ext>
            </a:extLst>
          </a:blip>
          <a:srcRect/>
          <a:stretch>
            <a:fillRect l="-39000" r="-39000"/>
          </a:stretch>
        </a:blipFill>
      </dgm:spPr>
    </dgm:pt>
    <dgm:pt modelId="{CD38A6A7-911E-4AAE-9C29-06E38DACA3C5}" type="pres">
      <dgm:prSet presAssocID="{7B4C073D-13C5-4C82-AEA3-9516E0F708D0}" presName="childNode" presStyleLbl="node1" presStyleIdx="1" presStyleCnt="3">
        <dgm:presLayoutVars>
          <dgm:bulletEnabled val="1"/>
        </dgm:presLayoutVars>
      </dgm:prSet>
      <dgm:spPr/>
      <dgm:t>
        <a:bodyPr/>
        <a:lstStyle/>
        <a:p>
          <a:endParaRPr lang="it-IT"/>
        </a:p>
      </dgm:t>
    </dgm:pt>
    <dgm:pt modelId="{3C57EA3E-7A4D-4370-A86B-B54F4986C8E0}" type="pres">
      <dgm:prSet presAssocID="{7B4C073D-13C5-4C82-AEA3-9516E0F708D0}" presName="parentNode" presStyleLbl="revTx" presStyleIdx="1" presStyleCnt="3">
        <dgm:presLayoutVars>
          <dgm:chMax val="0"/>
          <dgm:bulletEnabled val="1"/>
        </dgm:presLayoutVars>
      </dgm:prSet>
      <dgm:spPr/>
      <dgm:t>
        <a:bodyPr/>
        <a:lstStyle/>
        <a:p>
          <a:endParaRPr lang="it-IT"/>
        </a:p>
      </dgm:t>
    </dgm:pt>
    <dgm:pt modelId="{BA5B591D-12DB-4E89-A4E4-5DEB3A00C839}" type="pres">
      <dgm:prSet presAssocID="{24A22E31-860A-45C7-B383-B4B690E2EC27}" presName="sibTrans" presStyleCnt="0"/>
      <dgm:spPr/>
    </dgm:pt>
    <dgm:pt modelId="{E21FD2D5-678F-47CC-84E9-1D245BD4A650}" type="pres">
      <dgm:prSet presAssocID="{40CA5DA0-8485-4608-A0A4-DAF9AF80D9A5}" presName="compositeNode" presStyleCnt="0">
        <dgm:presLayoutVars>
          <dgm:bulletEnabled val="1"/>
        </dgm:presLayoutVars>
      </dgm:prSet>
      <dgm:spPr/>
    </dgm:pt>
    <dgm:pt modelId="{01A3916B-EE17-4441-88F6-633691160E5E}" type="pres">
      <dgm:prSet presAssocID="{40CA5DA0-8485-4608-A0A4-DAF9AF80D9A5}" presName="image" presStyleLbl="fgImgPlace1" presStyleIdx="2" presStyleCnt="3"/>
      <dgm:spPr>
        <a:blipFill>
          <a:blip xmlns:r="http://schemas.openxmlformats.org/officeDocument/2006/relationships" r:embed="rId1">
            <a:extLst>
              <a:ext uri="{28A0092B-C50C-407E-A947-70E740481C1C}">
                <a14:useLocalDpi xmlns:a14="http://schemas.microsoft.com/office/drawing/2010/main" xmlns="" val="0"/>
              </a:ext>
            </a:extLst>
          </a:blip>
          <a:srcRect/>
          <a:stretch>
            <a:fillRect l="-39000" r="-39000"/>
          </a:stretch>
        </a:blipFill>
      </dgm:spPr>
    </dgm:pt>
    <dgm:pt modelId="{13832739-269D-4DB9-BD71-B24A80F322E4}" type="pres">
      <dgm:prSet presAssocID="{40CA5DA0-8485-4608-A0A4-DAF9AF80D9A5}" presName="childNode" presStyleLbl="node1" presStyleIdx="2" presStyleCnt="3">
        <dgm:presLayoutVars>
          <dgm:bulletEnabled val="1"/>
        </dgm:presLayoutVars>
      </dgm:prSet>
      <dgm:spPr/>
      <dgm:t>
        <a:bodyPr/>
        <a:lstStyle/>
        <a:p>
          <a:endParaRPr lang="it-IT"/>
        </a:p>
      </dgm:t>
    </dgm:pt>
    <dgm:pt modelId="{7E429758-75BC-43C7-B24E-C234BF13F2A3}" type="pres">
      <dgm:prSet presAssocID="{40CA5DA0-8485-4608-A0A4-DAF9AF80D9A5}" presName="parentNode" presStyleLbl="revTx" presStyleIdx="2" presStyleCnt="3">
        <dgm:presLayoutVars>
          <dgm:chMax val="0"/>
          <dgm:bulletEnabled val="1"/>
        </dgm:presLayoutVars>
      </dgm:prSet>
      <dgm:spPr/>
      <dgm:t>
        <a:bodyPr/>
        <a:lstStyle/>
        <a:p>
          <a:endParaRPr lang="it-IT"/>
        </a:p>
      </dgm:t>
    </dgm:pt>
  </dgm:ptLst>
  <dgm:cxnLst>
    <dgm:cxn modelId="{2C7174F7-47D5-4EED-8A00-1615CBA68EE2}" srcId="{D31F1D57-A2D5-4808-A37C-1B18D7A8CCA4}" destId="{382F8331-3F3D-45B8-AFA2-A8F7B5C91984}" srcOrd="0" destOrd="0" parTransId="{49199FF0-3337-4965-AF02-93E2CFE4FE6C}" sibTransId="{73475685-BAD4-4912-872A-BEC10FA87C2E}"/>
    <dgm:cxn modelId="{33467B14-3D89-432D-A383-D11AA5897277}" srcId="{C7166961-25F8-4723-9475-9D4C45098131}" destId="{7B4C073D-13C5-4C82-AEA3-9516E0F708D0}" srcOrd="1" destOrd="0" parTransId="{8CE4F197-F8B0-4C35-9220-F22833EC7999}" sibTransId="{24A22E31-860A-45C7-B383-B4B690E2EC27}"/>
    <dgm:cxn modelId="{5AEDA9EC-D839-4383-A76E-6599582DEA25}" type="presOf" srcId="{D31F1D57-A2D5-4808-A37C-1B18D7A8CCA4}" destId="{01028BE3-D881-4076-8327-0B18AD247D36}" srcOrd="0" destOrd="0" presId="urn:microsoft.com/office/officeart/2005/8/layout/hList2#1"/>
    <dgm:cxn modelId="{529869C9-EF1D-41BD-9542-74B02AEAD686}" srcId="{7B4C073D-13C5-4C82-AEA3-9516E0F708D0}" destId="{D24769EE-5D70-4495-B335-3E5B9E8B8593}" srcOrd="0" destOrd="0" parTransId="{CE4C6C68-13D4-4636-84C1-CD558ADE1AA5}" sibTransId="{70006088-5B55-4AC4-93B5-63963F1D1FFA}"/>
    <dgm:cxn modelId="{6D0A318C-8788-45BB-9965-0C73DB4A633A}" type="presOf" srcId="{C7166961-25F8-4723-9475-9D4C45098131}" destId="{B31A2735-8BE9-4917-B40E-1F8A01C76BE2}" srcOrd="0" destOrd="0" presId="urn:microsoft.com/office/officeart/2005/8/layout/hList2#1"/>
    <dgm:cxn modelId="{5C6FFDA9-ABCC-49E8-A16E-8FAAFBAEBFD2}" type="presOf" srcId="{7B4C073D-13C5-4C82-AEA3-9516E0F708D0}" destId="{3C57EA3E-7A4D-4370-A86B-B54F4986C8E0}" srcOrd="0" destOrd="0" presId="urn:microsoft.com/office/officeart/2005/8/layout/hList2#1"/>
    <dgm:cxn modelId="{12F00430-B4F3-4D8E-B3BA-A1E638AE6C72}" type="presOf" srcId="{382F8331-3F3D-45B8-AFA2-A8F7B5C91984}" destId="{2F7F8012-D499-49A8-B98D-9C85AFE69067}" srcOrd="0" destOrd="0" presId="urn:microsoft.com/office/officeart/2005/8/layout/hList2#1"/>
    <dgm:cxn modelId="{F831FEDB-5525-4CEE-9FDD-B199DD0113E4}" type="presOf" srcId="{D24769EE-5D70-4495-B335-3E5B9E8B8593}" destId="{CD38A6A7-911E-4AAE-9C29-06E38DACA3C5}" srcOrd="0" destOrd="0" presId="urn:microsoft.com/office/officeart/2005/8/layout/hList2#1"/>
    <dgm:cxn modelId="{99E0DCCD-4D6C-4735-A7FA-C5DFAD91F9FE}" type="presOf" srcId="{40CA5DA0-8485-4608-A0A4-DAF9AF80D9A5}" destId="{7E429758-75BC-43C7-B24E-C234BF13F2A3}" srcOrd="0" destOrd="0" presId="urn:microsoft.com/office/officeart/2005/8/layout/hList2#1"/>
    <dgm:cxn modelId="{5A4DC47C-9850-47CA-8F3B-2593F1AA36A8}" type="presOf" srcId="{852FEBC7-7F98-4CA3-8976-CAE08AEF2A7C}" destId="{13832739-269D-4DB9-BD71-B24A80F322E4}" srcOrd="0" destOrd="0" presId="urn:microsoft.com/office/officeart/2005/8/layout/hList2#1"/>
    <dgm:cxn modelId="{3F9112D4-BD7C-4C60-A101-108D09EA63B4}" srcId="{C7166961-25F8-4723-9475-9D4C45098131}" destId="{D31F1D57-A2D5-4808-A37C-1B18D7A8CCA4}" srcOrd="0" destOrd="0" parTransId="{81FD6BC3-0645-4039-90A5-73C792A2C385}" sibTransId="{A3B40326-AB94-465D-AE4B-58973261EFF3}"/>
    <dgm:cxn modelId="{986594D0-15B6-42D5-A390-3C8DE74D9229}" srcId="{40CA5DA0-8485-4608-A0A4-DAF9AF80D9A5}" destId="{852FEBC7-7F98-4CA3-8976-CAE08AEF2A7C}" srcOrd="0" destOrd="0" parTransId="{C65DD22B-C80B-4050-ACFF-79473A7035A7}" sibTransId="{8361BF5E-9BA2-42C4-ADFB-A019FD677DAD}"/>
    <dgm:cxn modelId="{5CADBB3C-8EDA-4069-A713-4EAD27C6449C}" srcId="{C7166961-25F8-4723-9475-9D4C45098131}" destId="{40CA5DA0-8485-4608-A0A4-DAF9AF80D9A5}" srcOrd="2" destOrd="0" parTransId="{74CF1E94-ED9C-48FB-BBD4-CC041F5AB27C}" sibTransId="{C231D34C-1C7F-44B7-BE2F-0F7659084EDF}"/>
    <dgm:cxn modelId="{A44DA291-0F1E-48B3-8EC1-01A4F10430B2}" type="presParOf" srcId="{B31A2735-8BE9-4917-B40E-1F8A01C76BE2}" destId="{C000FE0D-5EE1-4350-98B4-62D1FA40B8DD}" srcOrd="0" destOrd="0" presId="urn:microsoft.com/office/officeart/2005/8/layout/hList2#1"/>
    <dgm:cxn modelId="{2B1760B7-ED36-49FE-BF2B-628C2B5DD5BD}" type="presParOf" srcId="{C000FE0D-5EE1-4350-98B4-62D1FA40B8DD}" destId="{0643F2D3-FC24-4F1D-A0BA-57E9E102CF04}" srcOrd="0" destOrd="0" presId="urn:microsoft.com/office/officeart/2005/8/layout/hList2#1"/>
    <dgm:cxn modelId="{EF1448FA-9CE0-4EE0-9E9F-91A768F58150}" type="presParOf" srcId="{C000FE0D-5EE1-4350-98B4-62D1FA40B8DD}" destId="{2F7F8012-D499-49A8-B98D-9C85AFE69067}" srcOrd="1" destOrd="0" presId="urn:microsoft.com/office/officeart/2005/8/layout/hList2#1"/>
    <dgm:cxn modelId="{8014EE87-A02A-4767-A666-8D27BF63300A}" type="presParOf" srcId="{C000FE0D-5EE1-4350-98B4-62D1FA40B8DD}" destId="{01028BE3-D881-4076-8327-0B18AD247D36}" srcOrd="2" destOrd="0" presId="urn:microsoft.com/office/officeart/2005/8/layout/hList2#1"/>
    <dgm:cxn modelId="{CA07E02D-64D6-4A61-B292-2013DA567D1A}" type="presParOf" srcId="{B31A2735-8BE9-4917-B40E-1F8A01C76BE2}" destId="{D18EDB4E-D644-48F8-BDF6-C0505CC31F90}" srcOrd="1" destOrd="0" presId="urn:microsoft.com/office/officeart/2005/8/layout/hList2#1"/>
    <dgm:cxn modelId="{89A53BA3-5DA9-4847-A6A9-854B6BEE944F}" type="presParOf" srcId="{B31A2735-8BE9-4917-B40E-1F8A01C76BE2}" destId="{B8C0C70A-2725-4D5D-B062-F7C0869EC99B}" srcOrd="2" destOrd="0" presId="urn:microsoft.com/office/officeart/2005/8/layout/hList2#1"/>
    <dgm:cxn modelId="{D76FFA5E-E843-46C4-9D40-3EA7ACE704F1}" type="presParOf" srcId="{B8C0C70A-2725-4D5D-B062-F7C0869EC99B}" destId="{1D4FAEF3-D90F-4B6B-9FE6-544416B9A2B6}" srcOrd="0" destOrd="0" presId="urn:microsoft.com/office/officeart/2005/8/layout/hList2#1"/>
    <dgm:cxn modelId="{E31C28BB-01AD-4963-A7E7-6BC6BEA489BE}" type="presParOf" srcId="{B8C0C70A-2725-4D5D-B062-F7C0869EC99B}" destId="{CD38A6A7-911E-4AAE-9C29-06E38DACA3C5}" srcOrd="1" destOrd="0" presId="urn:microsoft.com/office/officeart/2005/8/layout/hList2#1"/>
    <dgm:cxn modelId="{350B0CFC-3085-4F3C-A2DF-540C76DE6BFD}" type="presParOf" srcId="{B8C0C70A-2725-4D5D-B062-F7C0869EC99B}" destId="{3C57EA3E-7A4D-4370-A86B-B54F4986C8E0}" srcOrd="2" destOrd="0" presId="urn:microsoft.com/office/officeart/2005/8/layout/hList2#1"/>
    <dgm:cxn modelId="{FC4E70E5-8D49-4B56-9386-B8C3556F1FBE}" type="presParOf" srcId="{B31A2735-8BE9-4917-B40E-1F8A01C76BE2}" destId="{BA5B591D-12DB-4E89-A4E4-5DEB3A00C839}" srcOrd="3" destOrd="0" presId="urn:microsoft.com/office/officeart/2005/8/layout/hList2#1"/>
    <dgm:cxn modelId="{83D73594-9F3D-489D-99B4-27CD10B0B78C}" type="presParOf" srcId="{B31A2735-8BE9-4917-B40E-1F8A01C76BE2}" destId="{E21FD2D5-678F-47CC-84E9-1D245BD4A650}" srcOrd="4" destOrd="0" presId="urn:microsoft.com/office/officeart/2005/8/layout/hList2#1"/>
    <dgm:cxn modelId="{BC7900BF-6B58-4506-BF0D-80823991089D}" type="presParOf" srcId="{E21FD2D5-678F-47CC-84E9-1D245BD4A650}" destId="{01A3916B-EE17-4441-88F6-633691160E5E}" srcOrd="0" destOrd="0" presId="urn:microsoft.com/office/officeart/2005/8/layout/hList2#1"/>
    <dgm:cxn modelId="{DCDAF20A-16FF-42DB-9557-8A6F6D0AB7B6}" type="presParOf" srcId="{E21FD2D5-678F-47CC-84E9-1D245BD4A650}" destId="{13832739-269D-4DB9-BD71-B24A80F322E4}" srcOrd="1" destOrd="0" presId="urn:microsoft.com/office/officeart/2005/8/layout/hList2#1"/>
    <dgm:cxn modelId="{17D6A400-F16A-495C-A39A-21EC1DAAF3A0}" type="presParOf" srcId="{E21FD2D5-678F-47CC-84E9-1D245BD4A650}" destId="{7E429758-75BC-43C7-B24E-C234BF13F2A3}" srcOrd="2" destOrd="0" presId="urn:microsoft.com/office/officeart/2005/8/layout/hList2#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A5928CD-3BF3-4C52-B28C-D49AF5B7E0D9}" type="doc">
      <dgm:prSet loTypeId="urn:microsoft.com/office/officeart/2005/8/layout/cycle4#1" loCatId="cycle" qsTypeId="urn:microsoft.com/office/officeart/2005/8/quickstyle/simple1" qsCatId="simple" csTypeId="urn:microsoft.com/office/officeart/2005/8/colors/accent1_2" csCatId="accent1" phldr="1"/>
      <dgm:spPr/>
      <dgm:t>
        <a:bodyPr/>
        <a:lstStyle/>
        <a:p>
          <a:endParaRPr lang="it-IT"/>
        </a:p>
      </dgm:t>
    </dgm:pt>
    <dgm:pt modelId="{38C90E3E-19F7-45A8-B1D5-99A0C6197695}">
      <dgm:prSet phldrT="[Testo]"/>
      <dgm:spPr/>
      <dgm:t>
        <a:bodyPr/>
        <a:lstStyle/>
        <a:p>
          <a:r>
            <a:rPr lang="it-IT" dirty="0" smtClean="0"/>
            <a:t>Contesto normativo</a:t>
          </a:r>
          <a:endParaRPr lang="it-IT" dirty="0"/>
        </a:p>
      </dgm:t>
    </dgm:pt>
    <dgm:pt modelId="{5BBEA928-3958-4FA1-A8D1-94D7F0A48CF8}" type="parTrans" cxnId="{42566D05-D259-420D-B304-ED5961494C60}">
      <dgm:prSet/>
      <dgm:spPr/>
      <dgm:t>
        <a:bodyPr/>
        <a:lstStyle/>
        <a:p>
          <a:endParaRPr lang="it-IT"/>
        </a:p>
      </dgm:t>
    </dgm:pt>
    <dgm:pt modelId="{651DF615-81BD-44FD-AE84-09897199FBAF}" type="sibTrans" cxnId="{42566D05-D259-420D-B304-ED5961494C60}">
      <dgm:prSet/>
      <dgm:spPr/>
      <dgm:t>
        <a:bodyPr/>
        <a:lstStyle/>
        <a:p>
          <a:endParaRPr lang="it-IT"/>
        </a:p>
      </dgm:t>
    </dgm:pt>
    <dgm:pt modelId="{67F86687-5CB5-4985-9DED-E28BB837BDB5}">
      <dgm:prSet phldrT="[Testo]"/>
      <dgm:spPr/>
      <dgm:t>
        <a:bodyPr/>
        <a:lstStyle/>
        <a:p>
          <a:r>
            <a:rPr lang="it-IT" dirty="0" smtClean="0"/>
            <a:t>Direttive</a:t>
          </a:r>
          <a:endParaRPr lang="it-IT" dirty="0"/>
        </a:p>
      </dgm:t>
    </dgm:pt>
    <dgm:pt modelId="{7D32E21F-E4BF-4518-9C0D-F5BF94DD20FA}" type="parTrans" cxnId="{941B74B0-CCCF-4127-BBB8-0F59B4E8CDEE}">
      <dgm:prSet/>
      <dgm:spPr/>
      <dgm:t>
        <a:bodyPr/>
        <a:lstStyle/>
        <a:p>
          <a:endParaRPr lang="it-IT"/>
        </a:p>
      </dgm:t>
    </dgm:pt>
    <dgm:pt modelId="{E9D8FF91-6AF5-42FC-84E6-1489244B40C9}" type="sibTrans" cxnId="{941B74B0-CCCF-4127-BBB8-0F59B4E8CDEE}">
      <dgm:prSet/>
      <dgm:spPr/>
      <dgm:t>
        <a:bodyPr/>
        <a:lstStyle/>
        <a:p>
          <a:endParaRPr lang="it-IT"/>
        </a:p>
      </dgm:t>
    </dgm:pt>
    <dgm:pt modelId="{708B1D63-B0F9-4DE5-B16F-552A80EF9D5E}">
      <dgm:prSet phldrT="[Testo]"/>
      <dgm:spPr/>
      <dgm:t>
        <a:bodyPr/>
        <a:lstStyle/>
        <a:p>
          <a:r>
            <a:rPr lang="it-IT" dirty="0" smtClean="0"/>
            <a:t>Contesto amministrativo</a:t>
          </a:r>
          <a:endParaRPr lang="it-IT" dirty="0"/>
        </a:p>
      </dgm:t>
    </dgm:pt>
    <dgm:pt modelId="{BB58EA34-2A2C-4984-BB96-AAB5CE3122D4}" type="parTrans" cxnId="{9BCFC8BA-B266-4AA5-93DE-3BAEA86D93A9}">
      <dgm:prSet/>
      <dgm:spPr/>
      <dgm:t>
        <a:bodyPr/>
        <a:lstStyle/>
        <a:p>
          <a:endParaRPr lang="it-IT"/>
        </a:p>
      </dgm:t>
    </dgm:pt>
    <dgm:pt modelId="{D9B155B6-403C-46C6-B8DA-76D9B1D4A7B2}" type="sibTrans" cxnId="{9BCFC8BA-B266-4AA5-93DE-3BAEA86D93A9}">
      <dgm:prSet/>
      <dgm:spPr/>
      <dgm:t>
        <a:bodyPr/>
        <a:lstStyle/>
        <a:p>
          <a:endParaRPr lang="it-IT"/>
        </a:p>
      </dgm:t>
    </dgm:pt>
    <dgm:pt modelId="{AEF07487-7560-467F-A21C-4AC3CF874869}">
      <dgm:prSet phldrT="[Testo]"/>
      <dgm:spPr/>
      <dgm:t>
        <a:bodyPr/>
        <a:lstStyle/>
        <a:p>
          <a:pPr algn="r"/>
          <a:r>
            <a:rPr lang="it-IT" dirty="0" smtClean="0"/>
            <a:t>Legge </a:t>
          </a:r>
          <a:r>
            <a:rPr lang="it-IT" dirty="0" err="1" smtClean="0"/>
            <a:t>Delrio</a:t>
          </a:r>
          <a:endParaRPr lang="it-IT" dirty="0"/>
        </a:p>
      </dgm:t>
    </dgm:pt>
    <dgm:pt modelId="{188D67B9-FBEB-48BE-8F1C-EDE99463F28B}" type="parTrans" cxnId="{F881A696-0582-4F1E-A15C-88954AD889D8}">
      <dgm:prSet/>
      <dgm:spPr/>
      <dgm:t>
        <a:bodyPr/>
        <a:lstStyle/>
        <a:p>
          <a:endParaRPr lang="it-IT"/>
        </a:p>
      </dgm:t>
    </dgm:pt>
    <dgm:pt modelId="{9600E789-DA75-4C03-BC04-124EF38136ED}" type="sibTrans" cxnId="{F881A696-0582-4F1E-A15C-88954AD889D8}">
      <dgm:prSet/>
      <dgm:spPr/>
      <dgm:t>
        <a:bodyPr/>
        <a:lstStyle/>
        <a:p>
          <a:endParaRPr lang="it-IT"/>
        </a:p>
      </dgm:t>
    </dgm:pt>
    <dgm:pt modelId="{BD3181F1-EEEC-48AB-9483-BA9BFFA41E99}">
      <dgm:prSet phldrT="[Testo]"/>
      <dgm:spPr/>
      <dgm:t>
        <a:bodyPr/>
        <a:lstStyle/>
        <a:p>
          <a:r>
            <a:rPr lang="it-IT" dirty="0" smtClean="0"/>
            <a:t>Contesto organizzativo</a:t>
          </a:r>
          <a:endParaRPr lang="it-IT" dirty="0"/>
        </a:p>
      </dgm:t>
    </dgm:pt>
    <dgm:pt modelId="{AC76731E-28A3-48D2-B71F-CA434C001B2B}" type="parTrans" cxnId="{A75B8075-4E57-4894-A3B6-8943679500D9}">
      <dgm:prSet/>
      <dgm:spPr/>
      <dgm:t>
        <a:bodyPr/>
        <a:lstStyle/>
        <a:p>
          <a:endParaRPr lang="it-IT"/>
        </a:p>
      </dgm:t>
    </dgm:pt>
    <dgm:pt modelId="{94D9D691-CF33-4201-8CD5-FE9540729BD3}" type="sibTrans" cxnId="{A75B8075-4E57-4894-A3B6-8943679500D9}">
      <dgm:prSet/>
      <dgm:spPr/>
      <dgm:t>
        <a:bodyPr/>
        <a:lstStyle/>
        <a:p>
          <a:endParaRPr lang="it-IT"/>
        </a:p>
      </dgm:t>
    </dgm:pt>
    <dgm:pt modelId="{598C91BE-0E4B-4729-976F-C7C65968913F}">
      <dgm:prSet phldrT="[Testo]" custT="1"/>
      <dgm:spPr/>
      <dgm:t>
        <a:bodyPr/>
        <a:lstStyle/>
        <a:p>
          <a:pPr algn="r"/>
          <a:r>
            <a:rPr lang="it-IT" sz="3600" dirty="0" smtClean="0"/>
            <a:t>SEAV</a:t>
          </a:r>
          <a:r>
            <a:rPr lang="it-IT" sz="1200" dirty="0" smtClean="0"/>
            <a:t> </a:t>
          </a:r>
          <a:endParaRPr lang="it-IT" sz="1200" dirty="0"/>
        </a:p>
      </dgm:t>
    </dgm:pt>
    <dgm:pt modelId="{56F98427-3403-4973-A6C2-3D2865D9F597}" type="parTrans" cxnId="{1E52F64F-04AA-444A-985D-A4C85B701C3F}">
      <dgm:prSet/>
      <dgm:spPr/>
      <dgm:t>
        <a:bodyPr/>
        <a:lstStyle/>
        <a:p>
          <a:endParaRPr lang="it-IT"/>
        </a:p>
      </dgm:t>
    </dgm:pt>
    <dgm:pt modelId="{C57A8EA5-877C-4D66-84E8-4C5DFC656997}" type="sibTrans" cxnId="{1E52F64F-04AA-444A-985D-A4C85B701C3F}">
      <dgm:prSet/>
      <dgm:spPr/>
      <dgm:t>
        <a:bodyPr/>
        <a:lstStyle/>
        <a:p>
          <a:endParaRPr lang="it-IT"/>
        </a:p>
      </dgm:t>
    </dgm:pt>
    <dgm:pt modelId="{825FE890-22F5-4BF5-B09F-6D745CE05CA1}">
      <dgm:prSet phldrT="[Testo]"/>
      <dgm:spPr/>
      <dgm:t>
        <a:bodyPr/>
        <a:lstStyle/>
        <a:p>
          <a:r>
            <a:rPr lang="it-IT" dirty="0" smtClean="0"/>
            <a:t>Contesto finanziario</a:t>
          </a:r>
          <a:endParaRPr lang="it-IT" dirty="0"/>
        </a:p>
      </dgm:t>
    </dgm:pt>
    <dgm:pt modelId="{05AE0A6B-F61E-4A53-9996-23FBBEDBF9D4}" type="parTrans" cxnId="{5BC38C13-DA73-4596-9C45-0F347535D83B}">
      <dgm:prSet/>
      <dgm:spPr/>
      <dgm:t>
        <a:bodyPr/>
        <a:lstStyle/>
        <a:p>
          <a:endParaRPr lang="it-IT"/>
        </a:p>
      </dgm:t>
    </dgm:pt>
    <dgm:pt modelId="{8827752E-2DAB-42B9-894F-8AECC758E2E9}" type="sibTrans" cxnId="{5BC38C13-DA73-4596-9C45-0F347535D83B}">
      <dgm:prSet/>
      <dgm:spPr/>
      <dgm:t>
        <a:bodyPr/>
        <a:lstStyle/>
        <a:p>
          <a:endParaRPr lang="it-IT"/>
        </a:p>
      </dgm:t>
    </dgm:pt>
    <dgm:pt modelId="{0D6084F0-B418-42B5-9BDD-42899DF0DAA6}">
      <dgm:prSet phldrT="[Testo]"/>
      <dgm:spPr/>
      <dgm:t>
        <a:bodyPr/>
        <a:lstStyle/>
        <a:p>
          <a:r>
            <a:rPr lang="it-IT" dirty="0" smtClean="0"/>
            <a:t>PON</a:t>
          </a:r>
          <a:endParaRPr lang="it-IT" dirty="0"/>
        </a:p>
      </dgm:t>
    </dgm:pt>
    <dgm:pt modelId="{F9F56E9A-8892-47C9-9598-EE2A5C490C1B}" type="parTrans" cxnId="{64FE8DB6-4CFD-4C40-B1BC-08F5328F9B8E}">
      <dgm:prSet/>
      <dgm:spPr/>
      <dgm:t>
        <a:bodyPr/>
        <a:lstStyle/>
        <a:p>
          <a:endParaRPr lang="it-IT"/>
        </a:p>
      </dgm:t>
    </dgm:pt>
    <dgm:pt modelId="{42AFFC88-186E-4BF4-B099-C9E546F0A761}" type="sibTrans" cxnId="{64FE8DB6-4CFD-4C40-B1BC-08F5328F9B8E}">
      <dgm:prSet/>
      <dgm:spPr/>
      <dgm:t>
        <a:bodyPr/>
        <a:lstStyle/>
        <a:p>
          <a:endParaRPr lang="it-IT"/>
        </a:p>
      </dgm:t>
    </dgm:pt>
    <dgm:pt modelId="{A008B628-1BBD-43DB-80C2-00AEBEAC3D6D}">
      <dgm:prSet phldrT="[Testo]"/>
      <dgm:spPr/>
      <dgm:t>
        <a:bodyPr/>
        <a:lstStyle/>
        <a:p>
          <a:r>
            <a:rPr lang="it-IT" dirty="0" smtClean="0"/>
            <a:t>Regolamenti</a:t>
          </a:r>
          <a:endParaRPr lang="it-IT" dirty="0"/>
        </a:p>
      </dgm:t>
    </dgm:pt>
    <dgm:pt modelId="{2B47D6E7-1C3E-41F8-8522-22268A461864}" type="parTrans" cxnId="{6225D9DE-EEC5-4034-8A49-6470BD431EDF}">
      <dgm:prSet/>
      <dgm:spPr/>
      <dgm:t>
        <a:bodyPr/>
        <a:lstStyle/>
        <a:p>
          <a:endParaRPr lang="it-IT"/>
        </a:p>
      </dgm:t>
    </dgm:pt>
    <dgm:pt modelId="{C1A048DF-689D-4E16-A116-F18A99D08DDA}" type="sibTrans" cxnId="{6225D9DE-EEC5-4034-8A49-6470BD431EDF}">
      <dgm:prSet/>
      <dgm:spPr/>
      <dgm:t>
        <a:bodyPr/>
        <a:lstStyle/>
        <a:p>
          <a:endParaRPr lang="it-IT"/>
        </a:p>
      </dgm:t>
    </dgm:pt>
    <dgm:pt modelId="{3C17349F-7CDE-4339-8DEB-15FF761D500F}">
      <dgm:prSet phldrT="[Testo]"/>
      <dgm:spPr/>
      <dgm:t>
        <a:bodyPr/>
        <a:lstStyle/>
        <a:p>
          <a:r>
            <a:rPr lang="it-IT" dirty="0" smtClean="0"/>
            <a:t>Comunicazioni</a:t>
          </a:r>
          <a:endParaRPr lang="it-IT" dirty="0"/>
        </a:p>
      </dgm:t>
    </dgm:pt>
    <dgm:pt modelId="{BB77A918-5D9D-4F2D-AA82-40A160299EFB}" type="parTrans" cxnId="{5A5CC852-65AC-4EF2-A783-FB48B8485151}">
      <dgm:prSet/>
      <dgm:spPr/>
      <dgm:t>
        <a:bodyPr/>
        <a:lstStyle/>
        <a:p>
          <a:endParaRPr lang="it-IT"/>
        </a:p>
      </dgm:t>
    </dgm:pt>
    <dgm:pt modelId="{75B2215E-2680-4679-AE71-38FABC35764C}" type="sibTrans" cxnId="{5A5CC852-65AC-4EF2-A783-FB48B8485151}">
      <dgm:prSet/>
      <dgm:spPr/>
      <dgm:t>
        <a:bodyPr/>
        <a:lstStyle/>
        <a:p>
          <a:endParaRPr lang="it-IT"/>
        </a:p>
      </dgm:t>
    </dgm:pt>
    <dgm:pt modelId="{EBBDFDF2-BAFB-4B42-8EA4-E3732EB6D923}">
      <dgm:prSet phldrT="[Testo]"/>
      <dgm:spPr/>
      <dgm:t>
        <a:bodyPr/>
        <a:lstStyle/>
        <a:p>
          <a:r>
            <a:rPr lang="it-IT" dirty="0" smtClean="0"/>
            <a:t>Programmi</a:t>
          </a:r>
          <a:endParaRPr lang="it-IT" dirty="0"/>
        </a:p>
      </dgm:t>
    </dgm:pt>
    <dgm:pt modelId="{80CC7A67-CCBA-4247-9903-8C3781508FAF}" type="parTrans" cxnId="{9418DD2B-6E47-4898-9DAB-2BAEE7C3DD95}">
      <dgm:prSet/>
      <dgm:spPr/>
      <dgm:t>
        <a:bodyPr/>
        <a:lstStyle/>
        <a:p>
          <a:endParaRPr lang="it-IT"/>
        </a:p>
      </dgm:t>
    </dgm:pt>
    <dgm:pt modelId="{4D4CB8AD-11B4-4118-8047-BAC377EDB33B}" type="sibTrans" cxnId="{9418DD2B-6E47-4898-9DAB-2BAEE7C3DD95}">
      <dgm:prSet/>
      <dgm:spPr/>
      <dgm:t>
        <a:bodyPr/>
        <a:lstStyle/>
        <a:p>
          <a:endParaRPr lang="it-IT"/>
        </a:p>
      </dgm:t>
    </dgm:pt>
    <dgm:pt modelId="{480E6257-2FCA-46AE-8F9B-919DACCF149A}">
      <dgm:prSet phldrT="[Testo]"/>
      <dgm:spPr/>
      <dgm:t>
        <a:bodyPr/>
        <a:lstStyle/>
        <a:p>
          <a:r>
            <a:rPr lang="it-IT" dirty="0" smtClean="0"/>
            <a:t>Libro bianco/verde</a:t>
          </a:r>
          <a:endParaRPr lang="it-IT" dirty="0"/>
        </a:p>
      </dgm:t>
    </dgm:pt>
    <dgm:pt modelId="{6E8EE7A4-0841-42A8-8320-E514FC8ACE31}" type="parTrans" cxnId="{B6801B0B-3C6A-45F4-A299-14FB39E06D94}">
      <dgm:prSet/>
      <dgm:spPr/>
      <dgm:t>
        <a:bodyPr/>
        <a:lstStyle/>
        <a:p>
          <a:endParaRPr lang="it-IT"/>
        </a:p>
      </dgm:t>
    </dgm:pt>
    <dgm:pt modelId="{5C034FCB-E48A-477F-A3BF-5391A4C3C1DF}" type="sibTrans" cxnId="{B6801B0B-3C6A-45F4-A299-14FB39E06D94}">
      <dgm:prSet/>
      <dgm:spPr/>
      <dgm:t>
        <a:bodyPr/>
        <a:lstStyle/>
        <a:p>
          <a:endParaRPr lang="it-IT"/>
        </a:p>
      </dgm:t>
    </dgm:pt>
    <dgm:pt modelId="{2E16C919-3A96-45C0-89D5-CFA8A74D46B0}">
      <dgm:prSet phldrT="[Testo]"/>
      <dgm:spPr/>
      <dgm:t>
        <a:bodyPr/>
        <a:lstStyle/>
        <a:p>
          <a:pPr algn="r"/>
          <a:r>
            <a:rPr lang="it-IT" dirty="0" smtClean="0"/>
            <a:t>Semplificazione</a:t>
          </a:r>
          <a:endParaRPr lang="it-IT" dirty="0"/>
        </a:p>
      </dgm:t>
    </dgm:pt>
    <dgm:pt modelId="{02E5A3EF-1024-430A-8505-FE9F17437680}" type="parTrans" cxnId="{58E5BB2A-C693-4698-940F-88EB2EDF5630}">
      <dgm:prSet/>
      <dgm:spPr/>
      <dgm:t>
        <a:bodyPr/>
        <a:lstStyle/>
        <a:p>
          <a:endParaRPr lang="it-IT"/>
        </a:p>
      </dgm:t>
    </dgm:pt>
    <dgm:pt modelId="{D388EF82-7B86-45C5-8C43-9A4F903C1A6D}" type="sibTrans" cxnId="{58E5BB2A-C693-4698-940F-88EB2EDF5630}">
      <dgm:prSet/>
      <dgm:spPr/>
      <dgm:t>
        <a:bodyPr/>
        <a:lstStyle/>
        <a:p>
          <a:endParaRPr lang="it-IT"/>
        </a:p>
      </dgm:t>
    </dgm:pt>
    <dgm:pt modelId="{F34EC483-F045-499C-AE27-C6C571CD80C2}">
      <dgm:prSet phldrT="[Testo]"/>
      <dgm:spPr/>
      <dgm:t>
        <a:bodyPr/>
        <a:lstStyle/>
        <a:p>
          <a:pPr algn="r"/>
          <a:r>
            <a:rPr lang="it-IT" dirty="0" smtClean="0"/>
            <a:t>Agenda digitale</a:t>
          </a:r>
          <a:endParaRPr lang="it-IT" dirty="0"/>
        </a:p>
      </dgm:t>
    </dgm:pt>
    <dgm:pt modelId="{EE715B40-BA80-4D3C-A04B-5EFF645C199C}" type="parTrans" cxnId="{42BF8265-CFCF-46E9-8A13-59A44A79BE32}">
      <dgm:prSet/>
      <dgm:spPr/>
      <dgm:t>
        <a:bodyPr/>
        <a:lstStyle/>
        <a:p>
          <a:endParaRPr lang="it-IT"/>
        </a:p>
      </dgm:t>
    </dgm:pt>
    <dgm:pt modelId="{6C747CE7-C182-47BD-B78C-A2A0B21A9C43}" type="sibTrans" cxnId="{42BF8265-CFCF-46E9-8A13-59A44A79BE32}">
      <dgm:prSet/>
      <dgm:spPr/>
      <dgm:t>
        <a:bodyPr/>
        <a:lstStyle/>
        <a:p>
          <a:endParaRPr lang="it-IT"/>
        </a:p>
      </dgm:t>
    </dgm:pt>
    <dgm:pt modelId="{FBB3E21A-DBBA-48EF-8748-2129D16D681B}">
      <dgm:prSet phldrT="[Testo]"/>
      <dgm:spPr/>
      <dgm:t>
        <a:bodyPr/>
        <a:lstStyle/>
        <a:p>
          <a:pPr algn="r"/>
          <a:r>
            <a:rPr lang="it-IT" dirty="0" smtClean="0"/>
            <a:t>Comunicazione e attuazione</a:t>
          </a:r>
          <a:endParaRPr lang="it-IT" dirty="0"/>
        </a:p>
      </dgm:t>
    </dgm:pt>
    <dgm:pt modelId="{76867BB0-FCE2-4E6A-8F2F-6EED9E04ABDC}" type="parTrans" cxnId="{D0317EB6-31F7-458F-9700-DFCB36EC4547}">
      <dgm:prSet/>
      <dgm:spPr/>
      <dgm:t>
        <a:bodyPr/>
        <a:lstStyle/>
        <a:p>
          <a:endParaRPr lang="it-IT"/>
        </a:p>
      </dgm:t>
    </dgm:pt>
    <dgm:pt modelId="{33B176C7-D23B-41A9-B64C-7AEC78202034}" type="sibTrans" cxnId="{D0317EB6-31F7-458F-9700-DFCB36EC4547}">
      <dgm:prSet/>
      <dgm:spPr/>
      <dgm:t>
        <a:bodyPr/>
        <a:lstStyle/>
        <a:p>
          <a:endParaRPr lang="it-IT"/>
        </a:p>
      </dgm:t>
    </dgm:pt>
    <dgm:pt modelId="{C2DDF3A8-30A0-48E2-AC7B-1B27F90332B7}">
      <dgm:prSet phldrT="[Testo]"/>
      <dgm:spPr/>
      <dgm:t>
        <a:bodyPr/>
        <a:lstStyle/>
        <a:p>
          <a:r>
            <a:rPr lang="it-IT" dirty="0" smtClean="0"/>
            <a:t>POR</a:t>
          </a:r>
          <a:endParaRPr lang="it-IT" dirty="0"/>
        </a:p>
      </dgm:t>
    </dgm:pt>
    <dgm:pt modelId="{F2DBDADC-06D5-44AF-B7D9-2830AE86AB1F}" type="parTrans" cxnId="{FF80B2E9-EF78-428A-831A-F89E41A0F2E9}">
      <dgm:prSet/>
      <dgm:spPr/>
      <dgm:t>
        <a:bodyPr/>
        <a:lstStyle/>
        <a:p>
          <a:endParaRPr lang="it-IT"/>
        </a:p>
      </dgm:t>
    </dgm:pt>
    <dgm:pt modelId="{1434BC97-3F91-480C-893B-EAE3C231AC13}" type="sibTrans" cxnId="{FF80B2E9-EF78-428A-831A-F89E41A0F2E9}">
      <dgm:prSet/>
      <dgm:spPr/>
      <dgm:t>
        <a:bodyPr/>
        <a:lstStyle/>
        <a:p>
          <a:endParaRPr lang="it-IT"/>
        </a:p>
      </dgm:t>
    </dgm:pt>
    <dgm:pt modelId="{685B7B76-87EA-422C-A88A-1C7DC28B18F9}">
      <dgm:prSet phldrT="[Testo]"/>
      <dgm:spPr/>
      <dgm:t>
        <a:bodyPr/>
        <a:lstStyle/>
        <a:p>
          <a:r>
            <a:rPr lang="it-IT" dirty="0" smtClean="0"/>
            <a:t>Azioni dirette</a:t>
          </a:r>
          <a:endParaRPr lang="it-IT" dirty="0"/>
        </a:p>
      </dgm:t>
    </dgm:pt>
    <dgm:pt modelId="{62B72F44-6B82-4CF0-9122-AA6C8FA99F7F}" type="parTrans" cxnId="{5ADFECF3-FA4B-4CCF-8546-4FF05373F1AE}">
      <dgm:prSet/>
      <dgm:spPr/>
      <dgm:t>
        <a:bodyPr/>
        <a:lstStyle/>
        <a:p>
          <a:endParaRPr lang="it-IT"/>
        </a:p>
      </dgm:t>
    </dgm:pt>
    <dgm:pt modelId="{30C2C7C9-5385-4B8B-8A28-74727AA7FEA4}" type="sibTrans" cxnId="{5ADFECF3-FA4B-4CCF-8546-4FF05373F1AE}">
      <dgm:prSet/>
      <dgm:spPr/>
      <dgm:t>
        <a:bodyPr/>
        <a:lstStyle/>
        <a:p>
          <a:endParaRPr lang="it-IT"/>
        </a:p>
      </dgm:t>
    </dgm:pt>
    <dgm:pt modelId="{75733161-D8E9-4781-ABE0-057402EC14A7}">
      <dgm:prSet phldrT="[Testo]"/>
      <dgm:spPr/>
      <dgm:t>
        <a:bodyPr/>
        <a:lstStyle/>
        <a:p>
          <a:r>
            <a:rPr lang="it-IT" dirty="0" smtClean="0"/>
            <a:t>CTE</a:t>
          </a:r>
          <a:endParaRPr lang="it-IT" dirty="0"/>
        </a:p>
      </dgm:t>
    </dgm:pt>
    <dgm:pt modelId="{AB2D5E36-856C-4AFF-A8F8-EC5BD6F0F9DB}" type="parTrans" cxnId="{5D942304-804E-4785-B27B-60470D165F39}">
      <dgm:prSet/>
      <dgm:spPr/>
      <dgm:t>
        <a:bodyPr/>
        <a:lstStyle/>
        <a:p>
          <a:endParaRPr lang="it-IT"/>
        </a:p>
      </dgm:t>
    </dgm:pt>
    <dgm:pt modelId="{22E352F9-76AF-4F09-AAA2-2D32C9F9D998}" type="sibTrans" cxnId="{5D942304-804E-4785-B27B-60470D165F39}">
      <dgm:prSet/>
      <dgm:spPr/>
      <dgm:t>
        <a:bodyPr/>
        <a:lstStyle/>
        <a:p>
          <a:endParaRPr lang="it-IT"/>
        </a:p>
      </dgm:t>
    </dgm:pt>
    <dgm:pt modelId="{3ADE171F-F4B9-47CC-BB2A-48961FC6F71E}">
      <dgm:prSet phldrT="[Testo]"/>
      <dgm:spPr/>
      <dgm:t>
        <a:bodyPr/>
        <a:lstStyle/>
        <a:p>
          <a:r>
            <a:rPr lang="it-IT" dirty="0" smtClean="0"/>
            <a:t>BEI e EEF</a:t>
          </a:r>
          <a:endParaRPr lang="it-IT" dirty="0"/>
        </a:p>
      </dgm:t>
    </dgm:pt>
    <dgm:pt modelId="{DBBF7A05-F2CD-4EA7-BF3C-9532F4237DBF}" type="parTrans" cxnId="{D566A131-D039-4FB2-B81B-9B395064EB3C}">
      <dgm:prSet/>
      <dgm:spPr/>
      <dgm:t>
        <a:bodyPr/>
        <a:lstStyle/>
        <a:p>
          <a:endParaRPr lang="it-IT"/>
        </a:p>
      </dgm:t>
    </dgm:pt>
    <dgm:pt modelId="{BE1A8920-7127-464E-92CB-F0524DCBC048}" type="sibTrans" cxnId="{D566A131-D039-4FB2-B81B-9B395064EB3C}">
      <dgm:prSet/>
      <dgm:spPr/>
      <dgm:t>
        <a:bodyPr/>
        <a:lstStyle/>
        <a:p>
          <a:endParaRPr lang="it-IT"/>
        </a:p>
      </dgm:t>
    </dgm:pt>
    <dgm:pt modelId="{524C2862-3923-446A-8E3B-BB22A6F60B96}">
      <dgm:prSet phldrT="[Testo]"/>
      <dgm:spPr/>
      <dgm:t>
        <a:bodyPr/>
        <a:lstStyle/>
        <a:p>
          <a:r>
            <a:rPr lang="it-IT" dirty="0" smtClean="0"/>
            <a:t>Piano </a:t>
          </a:r>
          <a:r>
            <a:rPr lang="it-IT" dirty="0" err="1" smtClean="0"/>
            <a:t>Juncker</a:t>
          </a:r>
          <a:r>
            <a:rPr lang="it-IT" dirty="0" smtClean="0"/>
            <a:t> e fondi privati</a:t>
          </a:r>
          <a:endParaRPr lang="it-IT" dirty="0"/>
        </a:p>
      </dgm:t>
    </dgm:pt>
    <dgm:pt modelId="{290B296E-D95E-45C1-8825-D8E2FAAA69DA}" type="parTrans" cxnId="{D37718C6-1C79-4AF7-BD4D-54C95C205B47}">
      <dgm:prSet/>
      <dgm:spPr/>
      <dgm:t>
        <a:bodyPr/>
        <a:lstStyle/>
        <a:p>
          <a:endParaRPr lang="it-IT"/>
        </a:p>
      </dgm:t>
    </dgm:pt>
    <dgm:pt modelId="{D71FD4DF-217B-4A54-9666-05C21D6A93AE}" type="sibTrans" cxnId="{D37718C6-1C79-4AF7-BD4D-54C95C205B47}">
      <dgm:prSet/>
      <dgm:spPr/>
      <dgm:t>
        <a:bodyPr/>
        <a:lstStyle/>
        <a:p>
          <a:endParaRPr lang="it-IT"/>
        </a:p>
      </dgm:t>
    </dgm:pt>
    <dgm:pt modelId="{15E834A1-4894-4D40-9B00-C70F22C6B876}" type="pres">
      <dgm:prSet presAssocID="{8A5928CD-3BF3-4C52-B28C-D49AF5B7E0D9}" presName="cycleMatrixDiagram" presStyleCnt="0">
        <dgm:presLayoutVars>
          <dgm:chMax val="1"/>
          <dgm:dir/>
          <dgm:animLvl val="lvl"/>
          <dgm:resizeHandles val="exact"/>
        </dgm:presLayoutVars>
      </dgm:prSet>
      <dgm:spPr/>
      <dgm:t>
        <a:bodyPr/>
        <a:lstStyle/>
        <a:p>
          <a:endParaRPr lang="it-IT"/>
        </a:p>
      </dgm:t>
    </dgm:pt>
    <dgm:pt modelId="{F7E1A379-C674-46E5-89B0-463B1EFA324C}" type="pres">
      <dgm:prSet presAssocID="{8A5928CD-3BF3-4C52-B28C-D49AF5B7E0D9}" presName="children" presStyleCnt="0"/>
      <dgm:spPr/>
    </dgm:pt>
    <dgm:pt modelId="{B1BA80B6-9914-442C-9C10-7A0C91A748D1}" type="pres">
      <dgm:prSet presAssocID="{8A5928CD-3BF3-4C52-B28C-D49AF5B7E0D9}" presName="child1group" presStyleCnt="0"/>
      <dgm:spPr/>
    </dgm:pt>
    <dgm:pt modelId="{3C35B525-27ED-4F41-B769-648CCB785FC6}" type="pres">
      <dgm:prSet presAssocID="{8A5928CD-3BF3-4C52-B28C-D49AF5B7E0D9}" presName="child1" presStyleLbl="bgAcc1" presStyleIdx="0" presStyleCnt="4" custScaleX="129121" custScaleY="139416" custLinFactNeighborX="10765" custLinFactNeighborY="28854"/>
      <dgm:spPr/>
      <dgm:t>
        <a:bodyPr/>
        <a:lstStyle/>
        <a:p>
          <a:endParaRPr lang="it-IT"/>
        </a:p>
      </dgm:t>
    </dgm:pt>
    <dgm:pt modelId="{986FC5A1-F561-43A2-8C4B-FA417F254DB6}" type="pres">
      <dgm:prSet presAssocID="{8A5928CD-3BF3-4C52-B28C-D49AF5B7E0D9}" presName="child1Text" presStyleLbl="bgAcc1" presStyleIdx="0" presStyleCnt="4">
        <dgm:presLayoutVars>
          <dgm:bulletEnabled val="1"/>
        </dgm:presLayoutVars>
      </dgm:prSet>
      <dgm:spPr/>
      <dgm:t>
        <a:bodyPr/>
        <a:lstStyle/>
        <a:p>
          <a:endParaRPr lang="it-IT"/>
        </a:p>
      </dgm:t>
    </dgm:pt>
    <dgm:pt modelId="{D604E93D-3C70-4944-8871-85E4611ABBEB}" type="pres">
      <dgm:prSet presAssocID="{8A5928CD-3BF3-4C52-B28C-D49AF5B7E0D9}" presName="child2group" presStyleCnt="0"/>
      <dgm:spPr/>
    </dgm:pt>
    <dgm:pt modelId="{8810472B-7244-4669-B9E6-338C7260F5EA}" type="pres">
      <dgm:prSet presAssocID="{8A5928CD-3BF3-4C52-B28C-D49AF5B7E0D9}" presName="child2" presStyleLbl="bgAcc1" presStyleIdx="1" presStyleCnt="4" custScaleX="122518" custScaleY="139401" custLinFactNeighborX="1298" custLinFactNeighborY="30706"/>
      <dgm:spPr/>
      <dgm:t>
        <a:bodyPr/>
        <a:lstStyle/>
        <a:p>
          <a:endParaRPr lang="it-IT"/>
        </a:p>
      </dgm:t>
    </dgm:pt>
    <dgm:pt modelId="{0167491A-5F2E-4FA1-93E5-35425A2F5464}" type="pres">
      <dgm:prSet presAssocID="{8A5928CD-3BF3-4C52-B28C-D49AF5B7E0D9}" presName="child2Text" presStyleLbl="bgAcc1" presStyleIdx="1" presStyleCnt="4">
        <dgm:presLayoutVars>
          <dgm:bulletEnabled val="1"/>
        </dgm:presLayoutVars>
      </dgm:prSet>
      <dgm:spPr/>
      <dgm:t>
        <a:bodyPr/>
        <a:lstStyle/>
        <a:p>
          <a:endParaRPr lang="it-IT"/>
        </a:p>
      </dgm:t>
    </dgm:pt>
    <dgm:pt modelId="{3E326CC3-8B40-40E9-B65F-DC8CD434236C}" type="pres">
      <dgm:prSet presAssocID="{8A5928CD-3BF3-4C52-B28C-D49AF5B7E0D9}" presName="child3group" presStyleCnt="0"/>
      <dgm:spPr/>
    </dgm:pt>
    <dgm:pt modelId="{EAFFDDAF-E519-40EC-8CCF-A604C08AF89F}" type="pres">
      <dgm:prSet presAssocID="{8A5928CD-3BF3-4C52-B28C-D49AF5B7E0D9}" presName="child3" presStyleLbl="bgAcc1" presStyleIdx="2" presStyleCnt="4" custScaleX="130962" custScaleY="126457" custLinFactNeighborX="-122" custLinFactNeighborY="-40198"/>
      <dgm:spPr/>
      <dgm:t>
        <a:bodyPr/>
        <a:lstStyle/>
        <a:p>
          <a:endParaRPr lang="it-IT"/>
        </a:p>
      </dgm:t>
    </dgm:pt>
    <dgm:pt modelId="{D833B1C4-2709-4270-BB08-625CBC531EEF}" type="pres">
      <dgm:prSet presAssocID="{8A5928CD-3BF3-4C52-B28C-D49AF5B7E0D9}" presName="child3Text" presStyleLbl="bgAcc1" presStyleIdx="2" presStyleCnt="4">
        <dgm:presLayoutVars>
          <dgm:bulletEnabled val="1"/>
        </dgm:presLayoutVars>
      </dgm:prSet>
      <dgm:spPr/>
      <dgm:t>
        <a:bodyPr/>
        <a:lstStyle/>
        <a:p>
          <a:endParaRPr lang="it-IT"/>
        </a:p>
      </dgm:t>
    </dgm:pt>
    <dgm:pt modelId="{9973A312-F076-4C3E-9818-2B7057339A05}" type="pres">
      <dgm:prSet presAssocID="{8A5928CD-3BF3-4C52-B28C-D49AF5B7E0D9}" presName="child4group" presStyleCnt="0"/>
      <dgm:spPr/>
    </dgm:pt>
    <dgm:pt modelId="{4B4C8105-DC70-4236-8718-CB084AA164A7}" type="pres">
      <dgm:prSet presAssocID="{8A5928CD-3BF3-4C52-B28C-D49AF5B7E0D9}" presName="child4" presStyleLbl="bgAcc1" presStyleIdx="3" presStyleCnt="4" custScaleX="124943" custScaleY="131381" custLinFactNeighborX="7692" custLinFactNeighborY="-37736"/>
      <dgm:spPr/>
      <dgm:t>
        <a:bodyPr/>
        <a:lstStyle/>
        <a:p>
          <a:endParaRPr lang="it-IT"/>
        </a:p>
      </dgm:t>
    </dgm:pt>
    <dgm:pt modelId="{BA127927-C66F-4CA6-BC5A-FA6403A99475}" type="pres">
      <dgm:prSet presAssocID="{8A5928CD-3BF3-4C52-B28C-D49AF5B7E0D9}" presName="child4Text" presStyleLbl="bgAcc1" presStyleIdx="3" presStyleCnt="4">
        <dgm:presLayoutVars>
          <dgm:bulletEnabled val="1"/>
        </dgm:presLayoutVars>
      </dgm:prSet>
      <dgm:spPr/>
      <dgm:t>
        <a:bodyPr/>
        <a:lstStyle/>
        <a:p>
          <a:endParaRPr lang="it-IT"/>
        </a:p>
      </dgm:t>
    </dgm:pt>
    <dgm:pt modelId="{801E93C5-1C3F-44D0-BF51-C08065DC6980}" type="pres">
      <dgm:prSet presAssocID="{8A5928CD-3BF3-4C52-B28C-D49AF5B7E0D9}" presName="childPlaceholder" presStyleCnt="0"/>
      <dgm:spPr/>
    </dgm:pt>
    <dgm:pt modelId="{80414A95-3131-4DEB-A6E8-A1866233881E}" type="pres">
      <dgm:prSet presAssocID="{8A5928CD-3BF3-4C52-B28C-D49AF5B7E0D9}" presName="circle" presStyleCnt="0"/>
      <dgm:spPr/>
    </dgm:pt>
    <dgm:pt modelId="{BD103721-73D4-42AC-BB91-03E80B930A03}" type="pres">
      <dgm:prSet presAssocID="{8A5928CD-3BF3-4C52-B28C-D49AF5B7E0D9}" presName="quadrant1" presStyleLbl="node1" presStyleIdx="0" presStyleCnt="4">
        <dgm:presLayoutVars>
          <dgm:chMax val="1"/>
          <dgm:bulletEnabled val="1"/>
        </dgm:presLayoutVars>
      </dgm:prSet>
      <dgm:spPr/>
      <dgm:t>
        <a:bodyPr/>
        <a:lstStyle/>
        <a:p>
          <a:endParaRPr lang="it-IT"/>
        </a:p>
      </dgm:t>
    </dgm:pt>
    <dgm:pt modelId="{DA0B1E88-F483-4C2B-8185-9489668DC27F}" type="pres">
      <dgm:prSet presAssocID="{8A5928CD-3BF3-4C52-B28C-D49AF5B7E0D9}" presName="quadrant2" presStyleLbl="node1" presStyleIdx="1" presStyleCnt="4">
        <dgm:presLayoutVars>
          <dgm:chMax val="1"/>
          <dgm:bulletEnabled val="1"/>
        </dgm:presLayoutVars>
      </dgm:prSet>
      <dgm:spPr/>
      <dgm:t>
        <a:bodyPr/>
        <a:lstStyle/>
        <a:p>
          <a:endParaRPr lang="it-IT"/>
        </a:p>
      </dgm:t>
    </dgm:pt>
    <dgm:pt modelId="{97804DC2-E393-451C-9566-75A8AA3CD4FA}" type="pres">
      <dgm:prSet presAssocID="{8A5928CD-3BF3-4C52-B28C-D49AF5B7E0D9}" presName="quadrant3" presStyleLbl="node1" presStyleIdx="2" presStyleCnt="4">
        <dgm:presLayoutVars>
          <dgm:chMax val="1"/>
          <dgm:bulletEnabled val="1"/>
        </dgm:presLayoutVars>
      </dgm:prSet>
      <dgm:spPr/>
      <dgm:t>
        <a:bodyPr/>
        <a:lstStyle/>
        <a:p>
          <a:endParaRPr lang="it-IT"/>
        </a:p>
      </dgm:t>
    </dgm:pt>
    <dgm:pt modelId="{E67F4B6F-40FE-4846-BBEF-5C1AD16A9B17}" type="pres">
      <dgm:prSet presAssocID="{8A5928CD-3BF3-4C52-B28C-D49AF5B7E0D9}" presName="quadrant4" presStyleLbl="node1" presStyleIdx="3" presStyleCnt="4">
        <dgm:presLayoutVars>
          <dgm:chMax val="1"/>
          <dgm:bulletEnabled val="1"/>
        </dgm:presLayoutVars>
      </dgm:prSet>
      <dgm:spPr/>
      <dgm:t>
        <a:bodyPr/>
        <a:lstStyle/>
        <a:p>
          <a:endParaRPr lang="it-IT"/>
        </a:p>
      </dgm:t>
    </dgm:pt>
    <dgm:pt modelId="{74F8FADD-2BBA-44CD-98CA-625042AED35D}" type="pres">
      <dgm:prSet presAssocID="{8A5928CD-3BF3-4C52-B28C-D49AF5B7E0D9}" presName="quadrantPlaceholder" presStyleCnt="0"/>
      <dgm:spPr/>
    </dgm:pt>
    <dgm:pt modelId="{4AC37B17-6744-40E9-91B6-467BE2A2498F}" type="pres">
      <dgm:prSet presAssocID="{8A5928CD-3BF3-4C52-B28C-D49AF5B7E0D9}" presName="center1" presStyleLbl="fgShp" presStyleIdx="0" presStyleCnt="2"/>
      <dgm:spPr/>
    </dgm:pt>
    <dgm:pt modelId="{84CA084F-B660-4A53-8D31-281AA6BCF98D}" type="pres">
      <dgm:prSet presAssocID="{8A5928CD-3BF3-4C52-B28C-D49AF5B7E0D9}" presName="center2" presStyleLbl="fgShp" presStyleIdx="1" presStyleCnt="2"/>
      <dgm:spPr/>
    </dgm:pt>
  </dgm:ptLst>
  <dgm:cxnLst>
    <dgm:cxn modelId="{FA810B5D-6E77-4265-8590-4AA3524BC5D8}" type="presOf" srcId="{3C17349F-7CDE-4339-8DEB-15FF761D500F}" destId="{986FC5A1-F561-43A2-8C4B-FA417F254DB6}" srcOrd="1" destOrd="2" presId="urn:microsoft.com/office/officeart/2005/8/layout/cycle4#1"/>
    <dgm:cxn modelId="{B73A773E-FF28-4763-921B-14FBC850631D}" type="presOf" srcId="{8A5928CD-3BF3-4C52-B28C-D49AF5B7E0D9}" destId="{15E834A1-4894-4D40-9B00-C70F22C6B876}" srcOrd="0" destOrd="0" presId="urn:microsoft.com/office/officeart/2005/8/layout/cycle4#1"/>
    <dgm:cxn modelId="{B0C585EE-74BE-4BDC-91F6-567FC815C1C3}" type="presOf" srcId="{3ADE171F-F4B9-47CC-BB2A-48961FC6F71E}" destId="{4B4C8105-DC70-4236-8718-CB084AA164A7}" srcOrd="0" destOrd="4" presId="urn:microsoft.com/office/officeart/2005/8/layout/cycle4#1"/>
    <dgm:cxn modelId="{33CF7A94-A2D8-45C7-90B1-1F303C12BCFD}" type="presOf" srcId="{480E6257-2FCA-46AE-8F9B-919DACCF149A}" destId="{3C35B525-27ED-4F41-B769-648CCB785FC6}" srcOrd="0" destOrd="4" presId="urn:microsoft.com/office/officeart/2005/8/layout/cycle4#1"/>
    <dgm:cxn modelId="{9418DD2B-6E47-4898-9DAB-2BAEE7C3DD95}" srcId="{38C90E3E-19F7-45A8-B1D5-99A0C6197695}" destId="{EBBDFDF2-BAFB-4B42-8EA4-E3732EB6D923}" srcOrd="3" destOrd="0" parTransId="{80CC7A67-CCBA-4247-9903-8C3781508FAF}" sibTransId="{4D4CB8AD-11B4-4118-8047-BAC377EDB33B}"/>
    <dgm:cxn modelId="{201D303B-B1E6-4924-A3B0-1D6A5EEE4B9E}" type="presOf" srcId="{F34EC483-F045-499C-AE27-C6C571CD80C2}" destId="{8810472B-7244-4669-B9E6-338C7260F5EA}" srcOrd="0" destOrd="2" presId="urn:microsoft.com/office/officeart/2005/8/layout/cycle4#1"/>
    <dgm:cxn modelId="{687D44A0-B300-4BA2-AF13-A034F34094F0}" type="presOf" srcId="{67F86687-5CB5-4985-9DED-E28BB837BDB5}" destId="{3C35B525-27ED-4F41-B769-648CCB785FC6}" srcOrd="0" destOrd="0" presId="urn:microsoft.com/office/officeart/2005/8/layout/cycle4#1"/>
    <dgm:cxn modelId="{CED7AD7E-3B3B-49BA-81D2-75581F5C095E}" type="presOf" srcId="{C2DDF3A8-30A0-48E2-AC7B-1B27F90332B7}" destId="{BA127927-C66F-4CA6-BC5A-FA6403A99475}" srcOrd="1" destOrd="1" presId="urn:microsoft.com/office/officeart/2005/8/layout/cycle4#1"/>
    <dgm:cxn modelId="{F5B4E3C2-8751-4B22-B363-B2095B978E94}" type="presOf" srcId="{0D6084F0-B418-42B5-9BDD-42899DF0DAA6}" destId="{BA127927-C66F-4CA6-BC5A-FA6403A99475}" srcOrd="1" destOrd="0" presId="urn:microsoft.com/office/officeart/2005/8/layout/cycle4#1"/>
    <dgm:cxn modelId="{048E5A1C-64FD-453C-BD98-D521E76B78DC}" type="presOf" srcId="{480E6257-2FCA-46AE-8F9B-919DACCF149A}" destId="{986FC5A1-F561-43A2-8C4B-FA417F254DB6}" srcOrd="1" destOrd="4" presId="urn:microsoft.com/office/officeart/2005/8/layout/cycle4#1"/>
    <dgm:cxn modelId="{932E09E2-7625-47AF-A17E-A17AFB8E2C68}" type="presOf" srcId="{3C17349F-7CDE-4339-8DEB-15FF761D500F}" destId="{3C35B525-27ED-4F41-B769-648CCB785FC6}" srcOrd="0" destOrd="2" presId="urn:microsoft.com/office/officeart/2005/8/layout/cycle4#1"/>
    <dgm:cxn modelId="{64FE8DB6-4CFD-4C40-B1BC-08F5328F9B8E}" srcId="{825FE890-22F5-4BF5-B09F-6D745CE05CA1}" destId="{0D6084F0-B418-42B5-9BDD-42899DF0DAA6}" srcOrd="0" destOrd="0" parTransId="{F9F56E9A-8892-47C9-9598-EE2A5C490C1B}" sibTransId="{42AFFC88-186E-4BF4-B099-C9E546F0A761}"/>
    <dgm:cxn modelId="{6125DD0E-FDB6-4283-B4BA-00D2EC18277C}" type="presOf" srcId="{AEF07487-7560-467F-A21C-4AC3CF874869}" destId="{8810472B-7244-4669-B9E6-338C7260F5EA}" srcOrd="0" destOrd="0" presId="urn:microsoft.com/office/officeart/2005/8/layout/cycle4#1"/>
    <dgm:cxn modelId="{09F2BD28-319A-4D34-A5C9-BC7330D56295}" type="presOf" srcId="{598C91BE-0E4B-4729-976F-C7C65968913F}" destId="{EAFFDDAF-E519-40EC-8CCF-A604C08AF89F}" srcOrd="0" destOrd="0" presId="urn:microsoft.com/office/officeart/2005/8/layout/cycle4#1"/>
    <dgm:cxn modelId="{25E178DA-ED30-43C4-A39D-AA7B41D35402}" type="presOf" srcId="{BD3181F1-EEEC-48AB-9483-BA9BFFA41E99}" destId="{97804DC2-E393-451C-9566-75A8AA3CD4FA}" srcOrd="0" destOrd="0" presId="urn:microsoft.com/office/officeart/2005/8/layout/cycle4#1"/>
    <dgm:cxn modelId="{CCEE10EA-87AE-4271-AA53-E9E70EFD700A}" type="presOf" srcId="{F34EC483-F045-499C-AE27-C6C571CD80C2}" destId="{0167491A-5F2E-4FA1-93E5-35425A2F5464}" srcOrd="1" destOrd="2" presId="urn:microsoft.com/office/officeart/2005/8/layout/cycle4#1"/>
    <dgm:cxn modelId="{D3EEB3EF-90C1-4A06-AFDD-B3F1C6D6D983}" type="presOf" srcId="{2E16C919-3A96-45C0-89D5-CFA8A74D46B0}" destId="{0167491A-5F2E-4FA1-93E5-35425A2F5464}" srcOrd="1" destOrd="1" presId="urn:microsoft.com/office/officeart/2005/8/layout/cycle4#1"/>
    <dgm:cxn modelId="{941B74B0-CCCF-4127-BBB8-0F59B4E8CDEE}" srcId="{38C90E3E-19F7-45A8-B1D5-99A0C6197695}" destId="{67F86687-5CB5-4985-9DED-E28BB837BDB5}" srcOrd="0" destOrd="0" parTransId="{7D32E21F-E4BF-4518-9C0D-F5BF94DD20FA}" sibTransId="{E9D8FF91-6AF5-42FC-84E6-1489244B40C9}"/>
    <dgm:cxn modelId="{B6801B0B-3C6A-45F4-A299-14FB39E06D94}" srcId="{38C90E3E-19F7-45A8-B1D5-99A0C6197695}" destId="{480E6257-2FCA-46AE-8F9B-919DACCF149A}" srcOrd="4" destOrd="0" parTransId="{6E8EE7A4-0841-42A8-8320-E514FC8ACE31}" sibTransId="{5C034FCB-E48A-477F-A3BF-5391A4C3C1DF}"/>
    <dgm:cxn modelId="{5D942304-804E-4785-B27B-60470D165F39}" srcId="{825FE890-22F5-4BF5-B09F-6D745CE05CA1}" destId="{75733161-D8E9-4781-ABE0-057402EC14A7}" srcOrd="3" destOrd="0" parTransId="{AB2D5E36-856C-4AFF-A8F8-EC5BD6F0F9DB}" sibTransId="{22E352F9-76AF-4F09-AAA2-2D32C9F9D998}"/>
    <dgm:cxn modelId="{38C5DD45-F911-4C62-8012-0DB3D4A875C6}" type="presOf" srcId="{A008B628-1BBD-43DB-80C2-00AEBEAC3D6D}" destId="{986FC5A1-F561-43A2-8C4B-FA417F254DB6}" srcOrd="1" destOrd="1" presId="urn:microsoft.com/office/officeart/2005/8/layout/cycle4#1"/>
    <dgm:cxn modelId="{F881A696-0582-4F1E-A15C-88954AD889D8}" srcId="{708B1D63-B0F9-4DE5-B16F-552A80EF9D5E}" destId="{AEF07487-7560-467F-A21C-4AC3CF874869}" srcOrd="0" destOrd="0" parTransId="{188D67B9-FBEB-48BE-8F1C-EDE99463F28B}" sibTransId="{9600E789-DA75-4C03-BC04-124EF38136ED}"/>
    <dgm:cxn modelId="{58E5BB2A-C693-4698-940F-88EB2EDF5630}" srcId="{708B1D63-B0F9-4DE5-B16F-552A80EF9D5E}" destId="{2E16C919-3A96-45C0-89D5-CFA8A74D46B0}" srcOrd="1" destOrd="0" parTransId="{02E5A3EF-1024-430A-8505-FE9F17437680}" sibTransId="{D388EF82-7B86-45C5-8C43-9A4F903C1A6D}"/>
    <dgm:cxn modelId="{385287A6-7AF3-4A93-95D2-4746F90D80E3}" type="presOf" srcId="{685B7B76-87EA-422C-A88A-1C7DC28B18F9}" destId="{BA127927-C66F-4CA6-BC5A-FA6403A99475}" srcOrd="1" destOrd="2" presId="urn:microsoft.com/office/officeart/2005/8/layout/cycle4#1"/>
    <dgm:cxn modelId="{DA30DE67-CECF-42ED-BAB7-764056B55A6D}" type="presOf" srcId="{598C91BE-0E4B-4729-976F-C7C65968913F}" destId="{D833B1C4-2709-4270-BB08-625CBC531EEF}" srcOrd="1" destOrd="0" presId="urn:microsoft.com/office/officeart/2005/8/layout/cycle4#1"/>
    <dgm:cxn modelId="{BA072E69-EA63-493A-9517-A9866A445B02}" type="presOf" srcId="{FBB3E21A-DBBA-48EF-8748-2129D16D681B}" destId="{8810472B-7244-4669-B9E6-338C7260F5EA}" srcOrd="0" destOrd="3" presId="urn:microsoft.com/office/officeart/2005/8/layout/cycle4#1"/>
    <dgm:cxn modelId="{8A8999A2-75B6-41CB-9D82-6DFF067F4E81}" type="presOf" srcId="{685B7B76-87EA-422C-A88A-1C7DC28B18F9}" destId="{4B4C8105-DC70-4236-8718-CB084AA164A7}" srcOrd="0" destOrd="2" presId="urn:microsoft.com/office/officeart/2005/8/layout/cycle4#1"/>
    <dgm:cxn modelId="{EAF44744-2D06-4D10-B881-D281FD20CC09}" type="presOf" srcId="{825FE890-22F5-4BF5-B09F-6D745CE05CA1}" destId="{E67F4B6F-40FE-4846-BBEF-5C1AD16A9B17}" srcOrd="0" destOrd="0" presId="urn:microsoft.com/office/officeart/2005/8/layout/cycle4#1"/>
    <dgm:cxn modelId="{51C2392F-57F5-4555-B69E-C8F4C6D7CD7A}" type="presOf" srcId="{FBB3E21A-DBBA-48EF-8748-2129D16D681B}" destId="{0167491A-5F2E-4FA1-93E5-35425A2F5464}" srcOrd="1" destOrd="3" presId="urn:microsoft.com/office/officeart/2005/8/layout/cycle4#1"/>
    <dgm:cxn modelId="{FF80B2E9-EF78-428A-831A-F89E41A0F2E9}" srcId="{825FE890-22F5-4BF5-B09F-6D745CE05CA1}" destId="{C2DDF3A8-30A0-48E2-AC7B-1B27F90332B7}" srcOrd="1" destOrd="0" parTransId="{F2DBDADC-06D5-44AF-B7D9-2830AE86AB1F}" sibTransId="{1434BC97-3F91-480C-893B-EAE3C231AC13}"/>
    <dgm:cxn modelId="{A75B8075-4E57-4894-A3B6-8943679500D9}" srcId="{8A5928CD-3BF3-4C52-B28C-D49AF5B7E0D9}" destId="{BD3181F1-EEEC-48AB-9483-BA9BFFA41E99}" srcOrd="2" destOrd="0" parTransId="{AC76731E-28A3-48D2-B71F-CA434C001B2B}" sibTransId="{94D9D691-CF33-4201-8CD5-FE9540729BD3}"/>
    <dgm:cxn modelId="{1E52F64F-04AA-444A-985D-A4C85B701C3F}" srcId="{BD3181F1-EEEC-48AB-9483-BA9BFFA41E99}" destId="{598C91BE-0E4B-4729-976F-C7C65968913F}" srcOrd="0" destOrd="0" parTransId="{56F98427-3403-4973-A6C2-3D2865D9F597}" sibTransId="{C57A8EA5-877C-4D66-84E8-4C5DFC656997}"/>
    <dgm:cxn modelId="{42566D05-D259-420D-B304-ED5961494C60}" srcId="{8A5928CD-3BF3-4C52-B28C-D49AF5B7E0D9}" destId="{38C90E3E-19F7-45A8-B1D5-99A0C6197695}" srcOrd="0" destOrd="0" parTransId="{5BBEA928-3958-4FA1-A8D1-94D7F0A48CF8}" sibTransId="{651DF615-81BD-44FD-AE84-09897199FBAF}"/>
    <dgm:cxn modelId="{5A5CC852-65AC-4EF2-A783-FB48B8485151}" srcId="{38C90E3E-19F7-45A8-B1D5-99A0C6197695}" destId="{3C17349F-7CDE-4339-8DEB-15FF761D500F}" srcOrd="2" destOrd="0" parTransId="{BB77A918-5D9D-4F2D-AA82-40A160299EFB}" sibTransId="{75B2215E-2680-4679-AE71-38FABC35764C}"/>
    <dgm:cxn modelId="{57A832B5-11FC-44BC-B42B-61705D949805}" type="presOf" srcId="{0D6084F0-B418-42B5-9BDD-42899DF0DAA6}" destId="{4B4C8105-DC70-4236-8718-CB084AA164A7}" srcOrd="0" destOrd="0" presId="urn:microsoft.com/office/officeart/2005/8/layout/cycle4#1"/>
    <dgm:cxn modelId="{42BF8265-CFCF-46E9-8A13-59A44A79BE32}" srcId="{708B1D63-B0F9-4DE5-B16F-552A80EF9D5E}" destId="{F34EC483-F045-499C-AE27-C6C571CD80C2}" srcOrd="2" destOrd="0" parTransId="{EE715B40-BA80-4D3C-A04B-5EFF645C199C}" sibTransId="{6C747CE7-C182-47BD-B78C-A2A0B21A9C43}"/>
    <dgm:cxn modelId="{D0317EB6-31F7-458F-9700-DFCB36EC4547}" srcId="{708B1D63-B0F9-4DE5-B16F-552A80EF9D5E}" destId="{FBB3E21A-DBBA-48EF-8748-2129D16D681B}" srcOrd="3" destOrd="0" parTransId="{76867BB0-FCE2-4E6A-8F2F-6EED9E04ABDC}" sibTransId="{33B176C7-D23B-41A9-B64C-7AEC78202034}"/>
    <dgm:cxn modelId="{DEBC8E8B-D839-4523-8F7C-CD1252DDFB42}" type="presOf" srcId="{38C90E3E-19F7-45A8-B1D5-99A0C6197695}" destId="{BD103721-73D4-42AC-BB91-03E80B930A03}" srcOrd="0" destOrd="0" presId="urn:microsoft.com/office/officeart/2005/8/layout/cycle4#1"/>
    <dgm:cxn modelId="{D37718C6-1C79-4AF7-BD4D-54C95C205B47}" srcId="{825FE890-22F5-4BF5-B09F-6D745CE05CA1}" destId="{524C2862-3923-446A-8E3B-BB22A6F60B96}" srcOrd="5" destOrd="0" parTransId="{290B296E-D95E-45C1-8825-D8E2FAAA69DA}" sibTransId="{D71FD4DF-217B-4A54-9666-05C21D6A93AE}"/>
    <dgm:cxn modelId="{D566A131-D039-4FB2-B81B-9B395064EB3C}" srcId="{825FE890-22F5-4BF5-B09F-6D745CE05CA1}" destId="{3ADE171F-F4B9-47CC-BB2A-48961FC6F71E}" srcOrd="4" destOrd="0" parTransId="{DBBF7A05-F2CD-4EA7-BF3C-9532F4237DBF}" sibTransId="{BE1A8920-7127-464E-92CB-F0524DCBC048}"/>
    <dgm:cxn modelId="{6EB1E82D-6646-4A46-B5F8-3158037E2877}" type="presOf" srcId="{75733161-D8E9-4781-ABE0-057402EC14A7}" destId="{4B4C8105-DC70-4236-8718-CB084AA164A7}" srcOrd="0" destOrd="3" presId="urn:microsoft.com/office/officeart/2005/8/layout/cycle4#1"/>
    <dgm:cxn modelId="{BFDE19F4-870B-4561-B366-9D443A3EA61F}" type="presOf" srcId="{A008B628-1BBD-43DB-80C2-00AEBEAC3D6D}" destId="{3C35B525-27ED-4F41-B769-648CCB785FC6}" srcOrd="0" destOrd="1" presId="urn:microsoft.com/office/officeart/2005/8/layout/cycle4#1"/>
    <dgm:cxn modelId="{6225D9DE-EEC5-4034-8A49-6470BD431EDF}" srcId="{38C90E3E-19F7-45A8-B1D5-99A0C6197695}" destId="{A008B628-1BBD-43DB-80C2-00AEBEAC3D6D}" srcOrd="1" destOrd="0" parTransId="{2B47D6E7-1C3E-41F8-8522-22268A461864}" sibTransId="{C1A048DF-689D-4E16-A116-F18A99D08DDA}"/>
    <dgm:cxn modelId="{9DFB235A-D95B-4A92-A8A5-840E1ED02709}" type="presOf" srcId="{EBBDFDF2-BAFB-4B42-8EA4-E3732EB6D923}" destId="{986FC5A1-F561-43A2-8C4B-FA417F254DB6}" srcOrd="1" destOrd="3" presId="urn:microsoft.com/office/officeart/2005/8/layout/cycle4#1"/>
    <dgm:cxn modelId="{130BCFA1-E8F8-44B9-BA7E-D93855BCEA5D}" type="presOf" srcId="{67F86687-5CB5-4985-9DED-E28BB837BDB5}" destId="{986FC5A1-F561-43A2-8C4B-FA417F254DB6}" srcOrd="1" destOrd="0" presId="urn:microsoft.com/office/officeart/2005/8/layout/cycle4#1"/>
    <dgm:cxn modelId="{A8DC08B3-F3BC-4B8F-9F33-A52BC8E2A4A2}" type="presOf" srcId="{2E16C919-3A96-45C0-89D5-CFA8A74D46B0}" destId="{8810472B-7244-4669-B9E6-338C7260F5EA}" srcOrd="0" destOrd="1" presId="urn:microsoft.com/office/officeart/2005/8/layout/cycle4#1"/>
    <dgm:cxn modelId="{B8AF6B9C-864B-4823-88EA-D279E1FA107C}" type="presOf" srcId="{AEF07487-7560-467F-A21C-4AC3CF874869}" destId="{0167491A-5F2E-4FA1-93E5-35425A2F5464}" srcOrd="1" destOrd="0" presId="urn:microsoft.com/office/officeart/2005/8/layout/cycle4#1"/>
    <dgm:cxn modelId="{DBE27852-8EDA-4A79-BE2C-1945E364A5CF}" type="presOf" srcId="{524C2862-3923-446A-8E3B-BB22A6F60B96}" destId="{4B4C8105-DC70-4236-8718-CB084AA164A7}" srcOrd="0" destOrd="5" presId="urn:microsoft.com/office/officeart/2005/8/layout/cycle4#1"/>
    <dgm:cxn modelId="{7ADB6DC5-75DD-4E47-81E1-BA6D5F48343E}" type="presOf" srcId="{EBBDFDF2-BAFB-4B42-8EA4-E3732EB6D923}" destId="{3C35B525-27ED-4F41-B769-648CCB785FC6}" srcOrd="0" destOrd="3" presId="urn:microsoft.com/office/officeart/2005/8/layout/cycle4#1"/>
    <dgm:cxn modelId="{5BC38C13-DA73-4596-9C45-0F347535D83B}" srcId="{8A5928CD-3BF3-4C52-B28C-D49AF5B7E0D9}" destId="{825FE890-22F5-4BF5-B09F-6D745CE05CA1}" srcOrd="3" destOrd="0" parTransId="{05AE0A6B-F61E-4A53-9996-23FBBEDBF9D4}" sibTransId="{8827752E-2DAB-42B9-894F-8AECC758E2E9}"/>
    <dgm:cxn modelId="{1699B1A2-43D9-4CF5-BBB3-19C47E153614}" type="presOf" srcId="{3ADE171F-F4B9-47CC-BB2A-48961FC6F71E}" destId="{BA127927-C66F-4CA6-BC5A-FA6403A99475}" srcOrd="1" destOrd="4" presId="urn:microsoft.com/office/officeart/2005/8/layout/cycle4#1"/>
    <dgm:cxn modelId="{3F9206C0-9C42-416F-B2DD-6C374D31093D}" type="presOf" srcId="{524C2862-3923-446A-8E3B-BB22A6F60B96}" destId="{BA127927-C66F-4CA6-BC5A-FA6403A99475}" srcOrd="1" destOrd="5" presId="urn:microsoft.com/office/officeart/2005/8/layout/cycle4#1"/>
    <dgm:cxn modelId="{9BCFC8BA-B266-4AA5-93DE-3BAEA86D93A9}" srcId="{8A5928CD-3BF3-4C52-B28C-D49AF5B7E0D9}" destId="{708B1D63-B0F9-4DE5-B16F-552A80EF9D5E}" srcOrd="1" destOrd="0" parTransId="{BB58EA34-2A2C-4984-BB96-AAB5CE3122D4}" sibTransId="{D9B155B6-403C-46C6-B8DA-76D9B1D4A7B2}"/>
    <dgm:cxn modelId="{5ADFECF3-FA4B-4CCF-8546-4FF05373F1AE}" srcId="{825FE890-22F5-4BF5-B09F-6D745CE05CA1}" destId="{685B7B76-87EA-422C-A88A-1C7DC28B18F9}" srcOrd="2" destOrd="0" parTransId="{62B72F44-6B82-4CF0-9122-AA6C8FA99F7F}" sibTransId="{30C2C7C9-5385-4B8B-8A28-74727AA7FEA4}"/>
    <dgm:cxn modelId="{B456FA87-C82F-4D8F-82DC-4B686337F943}" type="presOf" srcId="{75733161-D8E9-4781-ABE0-057402EC14A7}" destId="{BA127927-C66F-4CA6-BC5A-FA6403A99475}" srcOrd="1" destOrd="3" presId="urn:microsoft.com/office/officeart/2005/8/layout/cycle4#1"/>
    <dgm:cxn modelId="{EA568887-0FA9-43E3-BB6F-0A3AD4EC09E4}" type="presOf" srcId="{708B1D63-B0F9-4DE5-B16F-552A80EF9D5E}" destId="{DA0B1E88-F483-4C2B-8185-9489668DC27F}" srcOrd="0" destOrd="0" presId="urn:microsoft.com/office/officeart/2005/8/layout/cycle4#1"/>
    <dgm:cxn modelId="{48C3CEF3-7AF6-4DB5-9542-C9F9D21BE6C3}" type="presOf" srcId="{C2DDF3A8-30A0-48E2-AC7B-1B27F90332B7}" destId="{4B4C8105-DC70-4236-8718-CB084AA164A7}" srcOrd="0" destOrd="1" presId="urn:microsoft.com/office/officeart/2005/8/layout/cycle4#1"/>
    <dgm:cxn modelId="{4C165075-5085-456D-8CFA-899985E05C91}" type="presParOf" srcId="{15E834A1-4894-4D40-9B00-C70F22C6B876}" destId="{F7E1A379-C674-46E5-89B0-463B1EFA324C}" srcOrd="0" destOrd="0" presId="urn:microsoft.com/office/officeart/2005/8/layout/cycle4#1"/>
    <dgm:cxn modelId="{C13C2CBB-EE95-4B1E-8C0B-1EC3E6BF611C}" type="presParOf" srcId="{F7E1A379-C674-46E5-89B0-463B1EFA324C}" destId="{B1BA80B6-9914-442C-9C10-7A0C91A748D1}" srcOrd="0" destOrd="0" presId="urn:microsoft.com/office/officeart/2005/8/layout/cycle4#1"/>
    <dgm:cxn modelId="{DF3BBFCF-3966-434E-AD90-470BBE9A92E4}" type="presParOf" srcId="{B1BA80B6-9914-442C-9C10-7A0C91A748D1}" destId="{3C35B525-27ED-4F41-B769-648CCB785FC6}" srcOrd="0" destOrd="0" presId="urn:microsoft.com/office/officeart/2005/8/layout/cycle4#1"/>
    <dgm:cxn modelId="{408AC240-8F2A-4F96-9AFC-078898152C2C}" type="presParOf" srcId="{B1BA80B6-9914-442C-9C10-7A0C91A748D1}" destId="{986FC5A1-F561-43A2-8C4B-FA417F254DB6}" srcOrd="1" destOrd="0" presId="urn:microsoft.com/office/officeart/2005/8/layout/cycle4#1"/>
    <dgm:cxn modelId="{84EFB644-269F-49E0-A9D7-A6D36067613A}" type="presParOf" srcId="{F7E1A379-C674-46E5-89B0-463B1EFA324C}" destId="{D604E93D-3C70-4944-8871-85E4611ABBEB}" srcOrd="1" destOrd="0" presId="urn:microsoft.com/office/officeart/2005/8/layout/cycle4#1"/>
    <dgm:cxn modelId="{4DB6DA05-F878-4D1C-81DD-4BD7AC0CEAC6}" type="presParOf" srcId="{D604E93D-3C70-4944-8871-85E4611ABBEB}" destId="{8810472B-7244-4669-B9E6-338C7260F5EA}" srcOrd="0" destOrd="0" presId="urn:microsoft.com/office/officeart/2005/8/layout/cycle4#1"/>
    <dgm:cxn modelId="{2ED7871A-5557-4BB5-A06F-04FFA94FE259}" type="presParOf" srcId="{D604E93D-3C70-4944-8871-85E4611ABBEB}" destId="{0167491A-5F2E-4FA1-93E5-35425A2F5464}" srcOrd="1" destOrd="0" presId="urn:microsoft.com/office/officeart/2005/8/layout/cycle4#1"/>
    <dgm:cxn modelId="{80697B17-20D5-44A6-BC66-B46754E8BC1E}" type="presParOf" srcId="{F7E1A379-C674-46E5-89B0-463B1EFA324C}" destId="{3E326CC3-8B40-40E9-B65F-DC8CD434236C}" srcOrd="2" destOrd="0" presId="urn:microsoft.com/office/officeart/2005/8/layout/cycle4#1"/>
    <dgm:cxn modelId="{A34B947A-C418-44EC-9702-4354185934E2}" type="presParOf" srcId="{3E326CC3-8B40-40E9-B65F-DC8CD434236C}" destId="{EAFFDDAF-E519-40EC-8CCF-A604C08AF89F}" srcOrd="0" destOrd="0" presId="urn:microsoft.com/office/officeart/2005/8/layout/cycle4#1"/>
    <dgm:cxn modelId="{24C0E6FF-872E-4A30-ADF1-604778E5812E}" type="presParOf" srcId="{3E326CC3-8B40-40E9-B65F-DC8CD434236C}" destId="{D833B1C4-2709-4270-BB08-625CBC531EEF}" srcOrd="1" destOrd="0" presId="urn:microsoft.com/office/officeart/2005/8/layout/cycle4#1"/>
    <dgm:cxn modelId="{932E2266-0CA8-4760-80EB-CD1BC4DE2720}" type="presParOf" srcId="{F7E1A379-C674-46E5-89B0-463B1EFA324C}" destId="{9973A312-F076-4C3E-9818-2B7057339A05}" srcOrd="3" destOrd="0" presId="urn:microsoft.com/office/officeart/2005/8/layout/cycle4#1"/>
    <dgm:cxn modelId="{C48F050D-C15B-4D53-80A6-E50656481B57}" type="presParOf" srcId="{9973A312-F076-4C3E-9818-2B7057339A05}" destId="{4B4C8105-DC70-4236-8718-CB084AA164A7}" srcOrd="0" destOrd="0" presId="urn:microsoft.com/office/officeart/2005/8/layout/cycle4#1"/>
    <dgm:cxn modelId="{03273E28-F8FE-4383-AB0A-5412F72E8785}" type="presParOf" srcId="{9973A312-F076-4C3E-9818-2B7057339A05}" destId="{BA127927-C66F-4CA6-BC5A-FA6403A99475}" srcOrd="1" destOrd="0" presId="urn:microsoft.com/office/officeart/2005/8/layout/cycle4#1"/>
    <dgm:cxn modelId="{C67F6250-6CCF-40A2-A386-7CC1E3985A01}" type="presParOf" srcId="{F7E1A379-C674-46E5-89B0-463B1EFA324C}" destId="{801E93C5-1C3F-44D0-BF51-C08065DC6980}" srcOrd="4" destOrd="0" presId="urn:microsoft.com/office/officeart/2005/8/layout/cycle4#1"/>
    <dgm:cxn modelId="{1F9176EF-1746-4087-AE69-00DEF94768FD}" type="presParOf" srcId="{15E834A1-4894-4D40-9B00-C70F22C6B876}" destId="{80414A95-3131-4DEB-A6E8-A1866233881E}" srcOrd="1" destOrd="0" presId="urn:microsoft.com/office/officeart/2005/8/layout/cycle4#1"/>
    <dgm:cxn modelId="{66B57065-5CA0-426F-9C1F-F0C71EF08B82}" type="presParOf" srcId="{80414A95-3131-4DEB-A6E8-A1866233881E}" destId="{BD103721-73D4-42AC-BB91-03E80B930A03}" srcOrd="0" destOrd="0" presId="urn:microsoft.com/office/officeart/2005/8/layout/cycle4#1"/>
    <dgm:cxn modelId="{29132976-4B3C-442F-A962-1422D5F06614}" type="presParOf" srcId="{80414A95-3131-4DEB-A6E8-A1866233881E}" destId="{DA0B1E88-F483-4C2B-8185-9489668DC27F}" srcOrd="1" destOrd="0" presId="urn:microsoft.com/office/officeart/2005/8/layout/cycle4#1"/>
    <dgm:cxn modelId="{3AF4D5F1-EF60-45E8-83FC-AFE9C153966F}" type="presParOf" srcId="{80414A95-3131-4DEB-A6E8-A1866233881E}" destId="{97804DC2-E393-451C-9566-75A8AA3CD4FA}" srcOrd="2" destOrd="0" presId="urn:microsoft.com/office/officeart/2005/8/layout/cycle4#1"/>
    <dgm:cxn modelId="{81C18419-BFF3-4422-BA6B-4AAFB9D13CCD}" type="presParOf" srcId="{80414A95-3131-4DEB-A6E8-A1866233881E}" destId="{E67F4B6F-40FE-4846-BBEF-5C1AD16A9B17}" srcOrd="3" destOrd="0" presId="urn:microsoft.com/office/officeart/2005/8/layout/cycle4#1"/>
    <dgm:cxn modelId="{6644474C-78FB-4E69-84B1-43C4DCF3CDA3}" type="presParOf" srcId="{80414A95-3131-4DEB-A6E8-A1866233881E}" destId="{74F8FADD-2BBA-44CD-98CA-625042AED35D}" srcOrd="4" destOrd="0" presId="urn:microsoft.com/office/officeart/2005/8/layout/cycle4#1"/>
    <dgm:cxn modelId="{4AF71D97-2205-403D-9F51-2292976FB289}" type="presParOf" srcId="{15E834A1-4894-4D40-9B00-C70F22C6B876}" destId="{4AC37B17-6744-40E9-91B6-467BE2A2498F}" srcOrd="2" destOrd="0" presId="urn:microsoft.com/office/officeart/2005/8/layout/cycle4#1"/>
    <dgm:cxn modelId="{A929FBEC-AEF9-4CDC-AED9-91CC19512AFA}" type="presParOf" srcId="{15E834A1-4894-4D40-9B00-C70F22C6B876}" destId="{84CA084F-B660-4A53-8D31-281AA6BCF98D}" srcOrd="3" destOrd="0" presId="urn:microsoft.com/office/officeart/2005/8/layout/cycle4#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6D49F2D-B3D9-486D-A8BB-3AC5E72105FE}" type="doc">
      <dgm:prSet loTypeId="urn:microsoft.com/office/officeart/2011/layout/RadialPictureList" loCatId="officeonline" qsTypeId="urn:microsoft.com/office/officeart/2005/8/quickstyle/simple1" qsCatId="simple" csTypeId="urn:microsoft.com/office/officeart/2005/8/colors/accent1_2" csCatId="accent1" phldr="1"/>
      <dgm:spPr/>
      <dgm:t>
        <a:bodyPr/>
        <a:lstStyle/>
        <a:p>
          <a:endParaRPr lang="it-IT"/>
        </a:p>
      </dgm:t>
    </dgm:pt>
    <dgm:pt modelId="{18D96634-E224-4745-8ED7-1B59B1A51C7D}">
      <dgm:prSet phldrT="[Testo]"/>
      <dgm:spPr/>
      <dgm:t>
        <a:bodyPr/>
        <a:lstStyle/>
        <a:p>
          <a:r>
            <a:rPr lang="it-IT" dirty="0" smtClean="0"/>
            <a:t>SEAV</a:t>
          </a:r>
          <a:endParaRPr lang="it-IT" dirty="0"/>
        </a:p>
      </dgm:t>
    </dgm:pt>
    <dgm:pt modelId="{6F8E18B7-9F2B-4FBE-B4E7-FD80D84A0FD3}" type="parTrans" cxnId="{2AABD96B-D703-42BA-AD40-36364D103EA3}">
      <dgm:prSet/>
      <dgm:spPr/>
      <dgm:t>
        <a:bodyPr/>
        <a:lstStyle/>
        <a:p>
          <a:endParaRPr lang="it-IT"/>
        </a:p>
      </dgm:t>
    </dgm:pt>
    <dgm:pt modelId="{3B15127B-D8AD-424B-8894-9390ACC817B8}" type="sibTrans" cxnId="{2AABD96B-D703-42BA-AD40-36364D103EA3}">
      <dgm:prSet/>
      <dgm:spPr/>
      <dgm:t>
        <a:bodyPr/>
        <a:lstStyle/>
        <a:p>
          <a:endParaRPr lang="it-IT"/>
        </a:p>
      </dgm:t>
    </dgm:pt>
    <dgm:pt modelId="{9758A900-C3FB-42C7-AAED-DFAC461E3A38}">
      <dgm:prSet phldrT="[Testo]"/>
      <dgm:spPr/>
      <dgm:t>
        <a:bodyPr/>
        <a:lstStyle/>
        <a:p>
          <a:r>
            <a:rPr lang="it-IT" dirty="0" smtClean="0"/>
            <a:t>SERVIZIO</a:t>
          </a:r>
        </a:p>
        <a:p>
          <a:r>
            <a:rPr lang="it-IT" dirty="0" smtClean="0"/>
            <a:t>SEAV gestisce i servizi europei</a:t>
          </a:r>
          <a:endParaRPr lang="it-IT" dirty="0"/>
        </a:p>
      </dgm:t>
    </dgm:pt>
    <dgm:pt modelId="{442F6DB4-9DDB-4FF1-A043-CD9BC432C069}" type="parTrans" cxnId="{4C0977A6-0062-4B37-90FC-852B815F31D7}">
      <dgm:prSet/>
      <dgm:spPr/>
      <dgm:t>
        <a:bodyPr/>
        <a:lstStyle/>
        <a:p>
          <a:endParaRPr lang="it-IT"/>
        </a:p>
      </dgm:t>
    </dgm:pt>
    <dgm:pt modelId="{E7FA4256-39BE-4EC7-8086-E298600A8BD3}" type="sibTrans" cxnId="{4C0977A6-0062-4B37-90FC-852B815F31D7}">
      <dgm:prSet/>
      <dgm:spPr/>
      <dgm:t>
        <a:bodyPr/>
        <a:lstStyle/>
        <a:p>
          <a:endParaRPr lang="it-IT"/>
        </a:p>
      </dgm:t>
    </dgm:pt>
    <dgm:pt modelId="{D4D3818D-6AA7-436D-97DF-873A0972B0A5}">
      <dgm:prSet phldrT="[Testo]"/>
      <dgm:spPr/>
      <dgm:t>
        <a:bodyPr/>
        <a:lstStyle/>
        <a:p>
          <a:r>
            <a:rPr lang="it-IT" dirty="0" smtClean="0"/>
            <a:t>EUROPA</a:t>
          </a:r>
        </a:p>
        <a:p>
          <a:r>
            <a:rPr lang="it-IT" dirty="0" smtClean="0"/>
            <a:t>SEAV attira risorse europee</a:t>
          </a:r>
          <a:endParaRPr lang="it-IT" dirty="0"/>
        </a:p>
      </dgm:t>
    </dgm:pt>
    <dgm:pt modelId="{64E0FF90-70FE-46B3-B75E-148C96B448AF}" type="parTrans" cxnId="{6BC54BAE-AE2D-4876-A2A4-38426A698D5C}">
      <dgm:prSet/>
      <dgm:spPr/>
      <dgm:t>
        <a:bodyPr/>
        <a:lstStyle/>
        <a:p>
          <a:endParaRPr lang="it-IT"/>
        </a:p>
      </dgm:t>
    </dgm:pt>
    <dgm:pt modelId="{7CE00FE9-2400-4776-9177-28052158343C}" type="sibTrans" cxnId="{6BC54BAE-AE2D-4876-A2A4-38426A698D5C}">
      <dgm:prSet/>
      <dgm:spPr/>
      <dgm:t>
        <a:bodyPr/>
        <a:lstStyle/>
        <a:p>
          <a:endParaRPr lang="it-IT"/>
        </a:p>
      </dgm:t>
    </dgm:pt>
    <dgm:pt modelId="{8E0DDF02-9698-4F49-A923-18A1DCE82E12}">
      <dgm:prSet phldrT="[Testo]"/>
      <dgm:spPr/>
      <dgm:t>
        <a:bodyPr/>
        <a:lstStyle/>
        <a:p>
          <a:r>
            <a:rPr lang="it-IT" dirty="0" smtClean="0"/>
            <a:t>AREA</a:t>
          </a:r>
        </a:p>
        <a:p>
          <a:r>
            <a:rPr lang="it-IT" dirty="0" smtClean="0"/>
            <a:t>SEAV aggrega gruppi di comuni e province</a:t>
          </a:r>
          <a:endParaRPr lang="it-IT" dirty="0"/>
        </a:p>
      </dgm:t>
    </dgm:pt>
    <dgm:pt modelId="{7690D4D7-C074-4285-80D5-6A3308BCC683}" type="parTrans" cxnId="{5485BD76-969E-4657-BCF9-9DD27FFBEB89}">
      <dgm:prSet/>
      <dgm:spPr/>
      <dgm:t>
        <a:bodyPr/>
        <a:lstStyle/>
        <a:p>
          <a:endParaRPr lang="it-IT"/>
        </a:p>
      </dgm:t>
    </dgm:pt>
    <dgm:pt modelId="{C3B69DA2-4DB7-4957-AEB5-77DA38A61637}" type="sibTrans" cxnId="{5485BD76-969E-4657-BCF9-9DD27FFBEB89}">
      <dgm:prSet/>
      <dgm:spPr/>
      <dgm:t>
        <a:bodyPr/>
        <a:lstStyle/>
        <a:p>
          <a:endParaRPr lang="it-IT"/>
        </a:p>
      </dgm:t>
    </dgm:pt>
    <dgm:pt modelId="{D3888E58-6780-4838-BD5D-4B7DB2E4EF9B}">
      <dgm:prSet/>
      <dgm:spPr/>
      <dgm:t>
        <a:bodyPr/>
        <a:lstStyle/>
        <a:p>
          <a:r>
            <a:rPr lang="it-IT" dirty="0" smtClean="0"/>
            <a:t>VASTA</a:t>
          </a:r>
        </a:p>
        <a:p>
          <a:r>
            <a:rPr lang="it-IT" dirty="0" smtClean="0"/>
            <a:t>SEAV prevede la partecipazione attiva dei soggetti del territorio</a:t>
          </a:r>
          <a:endParaRPr lang="it-IT" dirty="0"/>
        </a:p>
      </dgm:t>
    </dgm:pt>
    <dgm:pt modelId="{5137FFD2-D88B-41F0-A648-9E1EA48E424D}" type="parTrans" cxnId="{D383D259-5E57-41CD-9E5D-464339E0997B}">
      <dgm:prSet/>
      <dgm:spPr/>
      <dgm:t>
        <a:bodyPr/>
        <a:lstStyle/>
        <a:p>
          <a:endParaRPr lang="it-IT"/>
        </a:p>
      </dgm:t>
    </dgm:pt>
    <dgm:pt modelId="{C3754140-435F-4CFD-8B5D-E82520167D04}" type="sibTrans" cxnId="{D383D259-5E57-41CD-9E5D-464339E0997B}">
      <dgm:prSet/>
      <dgm:spPr/>
      <dgm:t>
        <a:bodyPr/>
        <a:lstStyle/>
        <a:p>
          <a:endParaRPr lang="it-IT"/>
        </a:p>
      </dgm:t>
    </dgm:pt>
    <dgm:pt modelId="{E078411B-423B-46FC-BC15-8B2655097773}" type="pres">
      <dgm:prSet presAssocID="{76D49F2D-B3D9-486D-A8BB-3AC5E72105FE}" presName="Name0" presStyleCnt="0">
        <dgm:presLayoutVars>
          <dgm:chMax val="1"/>
          <dgm:chPref val="1"/>
          <dgm:dir/>
          <dgm:resizeHandles/>
        </dgm:presLayoutVars>
      </dgm:prSet>
      <dgm:spPr/>
      <dgm:t>
        <a:bodyPr/>
        <a:lstStyle/>
        <a:p>
          <a:endParaRPr lang="it-IT"/>
        </a:p>
      </dgm:t>
    </dgm:pt>
    <dgm:pt modelId="{68DB932E-31AA-4E2B-B539-9F302B4C6ACB}" type="pres">
      <dgm:prSet presAssocID="{18D96634-E224-4745-8ED7-1B59B1A51C7D}" presName="Parent" presStyleLbl="node1" presStyleIdx="0" presStyleCnt="2" custLinFactNeighborX="-83690" custLinFactNeighborY="-1325">
        <dgm:presLayoutVars>
          <dgm:chMax val="4"/>
          <dgm:chPref val="3"/>
        </dgm:presLayoutVars>
      </dgm:prSet>
      <dgm:spPr/>
      <dgm:t>
        <a:bodyPr/>
        <a:lstStyle/>
        <a:p>
          <a:endParaRPr lang="it-IT"/>
        </a:p>
      </dgm:t>
    </dgm:pt>
    <dgm:pt modelId="{4D3628D6-75E0-4FBE-81A9-C9B6B1B960F9}" type="pres">
      <dgm:prSet presAssocID="{9758A900-C3FB-42C7-AAED-DFAC461E3A38}" presName="Accent" presStyleLbl="node1" presStyleIdx="1" presStyleCnt="2" custLinFactNeighborX="-48921" custLinFactNeighborY="-489"/>
      <dgm:spPr/>
    </dgm:pt>
    <dgm:pt modelId="{15704628-4765-44F3-AB57-4EA9FAC19B81}" type="pres">
      <dgm:prSet presAssocID="{9758A900-C3FB-42C7-AAED-DFAC461E3A38}" presName="Image1" presStyleLbl="fgImgPlace1" presStyleIdx="0" presStyleCnt="4" custLinFactNeighborX="-80338" custLinFactNeighborY="1331"/>
      <dgm:spPr>
        <a:blipFill>
          <a:blip xmlns:r="http://schemas.openxmlformats.org/officeDocument/2006/relationships" r:embed="rId1" cstate="print">
            <a:extLst>
              <a:ext uri="{28A0092B-C50C-407E-A947-70E740481C1C}">
                <a14:useLocalDpi xmlns:a14="http://schemas.microsoft.com/office/drawing/2010/main" xmlns="" val="0"/>
              </a:ext>
            </a:extLst>
          </a:blip>
          <a:srcRect/>
          <a:stretch>
            <a:fillRect l="-25000" r="-25000"/>
          </a:stretch>
        </a:blipFill>
      </dgm:spPr>
    </dgm:pt>
    <dgm:pt modelId="{9B9D9B9A-BE36-473F-ABCE-08DBD674395A}" type="pres">
      <dgm:prSet presAssocID="{9758A900-C3FB-42C7-AAED-DFAC461E3A38}" presName="Child1" presStyleLbl="revTx" presStyleIdx="0" presStyleCnt="4" custScaleX="308219" custLinFactNeighborX="38163" custLinFactNeighborY="6327">
        <dgm:presLayoutVars>
          <dgm:chMax val="0"/>
          <dgm:chPref val="0"/>
          <dgm:bulletEnabled val="1"/>
        </dgm:presLayoutVars>
      </dgm:prSet>
      <dgm:spPr/>
      <dgm:t>
        <a:bodyPr/>
        <a:lstStyle/>
        <a:p>
          <a:endParaRPr lang="it-IT"/>
        </a:p>
      </dgm:t>
    </dgm:pt>
    <dgm:pt modelId="{610CE2BF-B4F6-418A-9F2F-C7DB5DD14B6E}" type="pres">
      <dgm:prSet presAssocID="{D4D3818D-6AA7-436D-97DF-873A0972B0A5}" presName="Image2" presStyleCnt="0"/>
      <dgm:spPr/>
    </dgm:pt>
    <dgm:pt modelId="{36E3B2F9-1441-4F43-9FCE-6D0C97E29B29}" type="pres">
      <dgm:prSet presAssocID="{D4D3818D-6AA7-436D-97DF-873A0972B0A5}" presName="Image" presStyleLbl="fgImgPlace1" presStyleIdx="1" presStyleCnt="4" custLinFactNeighborX="-99556" custLinFactNeighborY="17510"/>
      <dgm:spPr>
        <a:blipFill>
          <a:blip xmlns:r="http://schemas.openxmlformats.org/officeDocument/2006/relationships" r:embed="rId2">
            <a:extLst>
              <a:ext uri="{28A0092B-C50C-407E-A947-70E740481C1C}">
                <a14:useLocalDpi xmlns:a14="http://schemas.microsoft.com/office/drawing/2010/main" xmlns="" val="0"/>
              </a:ext>
            </a:extLst>
          </a:blip>
          <a:srcRect/>
          <a:stretch>
            <a:fillRect l="-27000" r="-27000"/>
          </a:stretch>
        </a:blipFill>
      </dgm:spPr>
    </dgm:pt>
    <dgm:pt modelId="{1A740762-73E8-4D4F-840C-79A37379A5F2}" type="pres">
      <dgm:prSet presAssocID="{D4D3818D-6AA7-436D-97DF-873A0972B0A5}" presName="Child2" presStyleLbl="revTx" presStyleIdx="1" presStyleCnt="4" custScaleX="272065" custLinFactNeighborX="11161" custLinFactNeighborY="16282">
        <dgm:presLayoutVars>
          <dgm:chMax val="0"/>
          <dgm:chPref val="0"/>
          <dgm:bulletEnabled val="1"/>
        </dgm:presLayoutVars>
      </dgm:prSet>
      <dgm:spPr/>
      <dgm:t>
        <a:bodyPr/>
        <a:lstStyle/>
        <a:p>
          <a:endParaRPr lang="it-IT"/>
        </a:p>
      </dgm:t>
    </dgm:pt>
    <dgm:pt modelId="{A28179AF-8F89-427C-998B-0ACB5D90AEDE}" type="pres">
      <dgm:prSet presAssocID="{8E0DDF02-9698-4F49-A923-18A1DCE82E12}" presName="Image3" presStyleCnt="0"/>
      <dgm:spPr/>
    </dgm:pt>
    <dgm:pt modelId="{95085477-8DD0-448D-84DC-B41C68B3AF9C}" type="pres">
      <dgm:prSet presAssocID="{8E0DDF02-9698-4F49-A923-18A1DCE82E12}" presName="Image" presStyleLbl="fgImgPlace1" presStyleIdx="2" presStyleCnt="4" custLinFactNeighborX="-99172" custLinFactNeighborY="-4033"/>
      <dgm:spPr>
        <a:blipFill>
          <a:blip xmlns:r="http://schemas.openxmlformats.org/officeDocument/2006/relationships" r:embed="rId3">
            <a:extLst>
              <a:ext uri="{28A0092B-C50C-407E-A947-70E740481C1C}">
                <a14:useLocalDpi xmlns:a14="http://schemas.microsoft.com/office/drawing/2010/main" xmlns="" val="0"/>
              </a:ext>
            </a:extLst>
          </a:blip>
          <a:srcRect/>
          <a:stretch>
            <a:fillRect l="-73000" r="-73000"/>
          </a:stretch>
        </a:blipFill>
      </dgm:spPr>
    </dgm:pt>
    <dgm:pt modelId="{08FB46A4-9D3C-4EDE-872A-E52C06C1F2B0}" type="pres">
      <dgm:prSet presAssocID="{8E0DDF02-9698-4F49-A923-18A1DCE82E12}" presName="Child3" presStyleLbl="revTx" presStyleIdx="2" presStyleCnt="4" custScaleX="273609" custLinFactNeighborX="7397" custLinFactNeighborY="433">
        <dgm:presLayoutVars>
          <dgm:chMax val="0"/>
          <dgm:chPref val="0"/>
          <dgm:bulletEnabled val="1"/>
        </dgm:presLayoutVars>
      </dgm:prSet>
      <dgm:spPr/>
      <dgm:t>
        <a:bodyPr/>
        <a:lstStyle/>
        <a:p>
          <a:endParaRPr lang="it-IT"/>
        </a:p>
      </dgm:t>
    </dgm:pt>
    <dgm:pt modelId="{03BD3311-F09E-4425-9D82-3C44C856C296}" type="pres">
      <dgm:prSet presAssocID="{D3888E58-6780-4838-BD5D-4B7DB2E4EF9B}" presName="Image4" presStyleCnt="0"/>
      <dgm:spPr/>
    </dgm:pt>
    <dgm:pt modelId="{A96B5ADF-F503-403C-8731-3CD91EEDF8A3}" type="pres">
      <dgm:prSet presAssocID="{D3888E58-6780-4838-BD5D-4B7DB2E4EF9B}" presName="Image" presStyleLbl="fgImgPlace1" presStyleIdx="3" presStyleCnt="4" custLinFactX="-4625" custLinFactNeighborX="-100000" custLinFactNeighborY="14978"/>
      <dgm:spPr>
        <a:blipFill>
          <a:blip xmlns:r="http://schemas.openxmlformats.org/officeDocument/2006/relationships" r:embed="rId4">
            <a:extLst>
              <a:ext uri="{28A0092B-C50C-407E-A947-70E740481C1C}">
                <a14:useLocalDpi xmlns:a14="http://schemas.microsoft.com/office/drawing/2010/main" xmlns="" val="0"/>
              </a:ext>
            </a:extLst>
          </a:blip>
          <a:srcRect/>
          <a:stretch>
            <a:fillRect l="-20000" r="-20000"/>
          </a:stretch>
        </a:blipFill>
      </dgm:spPr>
    </dgm:pt>
    <dgm:pt modelId="{BCB9361A-6ED3-4AFC-B9E7-0140FDFD8471}" type="pres">
      <dgm:prSet presAssocID="{D3888E58-6780-4838-BD5D-4B7DB2E4EF9B}" presName="Child4" presStyleLbl="revTx" presStyleIdx="3" presStyleCnt="4" custScaleX="313380" custLinFactNeighborX="27827" custLinFactNeighborY="811">
        <dgm:presLayoutVars>
          <dgm:chMax val="0"/>
          <dgm:chPref val="0"/>
          <dgm:bulletEnabled val="1"/>
        </dgm:presLayoutVars>
      </dgm:prSet>
      <dgm:spPr/>
      <dgm:t>
        <a:bodyPr/>
        <a:lstStyle/>
        <a:p>
          <a:endParaRPr lang="it-IT"/>
        </a:p>
      </dgm:t>
    </dgm:pt>
  </dgm:ptLst>
  <dgm:cxnLst>
    <dgm:cxn modelId="{6BC54BAE-AE2D-4876-A2A4-38426A698D5C}" srcId="{18D96634-E224-4745-8ED7-1B59B1A51C7D}" destId="{D4D3818D-6AA7-436D-97DF-873A0972B0A5}" srcOrd="1" destOrd="0" parTransId="{64E0FF90-70FE-46B3-B75E-148C96B448AF}" sibTransId="{7CE00FE9-2400-4776-9177-28052158343C}"/>
    <dgm:cxn modelId="{47287473-B2FD-49A1-88CF-FD1A30170A1B}" type="presOf" srcId="{8E0DDF02-9698-4F49-A923-18A1DCE82E12}" destId="{08FB46A4-9D3C-4EDE-872A-E52C06C1F2B0}" srcOrd="0" destOrd="0" presId="urn:microsoft.com/office/officeart/2011/layout/RadialPictureList"/>
    <dgm:cxn modelId="{2AABD96B-D703-42BA-AD40-36364D103EA3}" srcId="{76D49F2D-B3D9-486D-A8BB-3AC5E72105FE}" destId="{18D96634-E224-4745-8ED7-1B59B1A51C7D}" srcOrd="0" destOrd="0" parTransId="{6F8E18B7-9F2B-4FBE-B4E7-FD80D84A0FD3}" sibTransId="{3B15127B-D8AD-424B-8894-9390ACC817B8}"/>
    <dgm:cxn modelId="{D383D259-5E57-41CD-9E5D-464339E0997B}" srcId="{18D96634-E224-4745-8ED7-1B59B1A51C7D}" destId="{D3888E58-6780-4838-BD5D-4B7DB2E4EF9B}" srcOrd="3" destOrd="0" parTransId="{5137FFD2-D88B-41F0-A648-9E1EA48E424D}" sibTransId="{C3754140-435F-4CFD-8B5D-E82520167D04}"/>
    <dgm:cxn modelId="{82CE8554-92CF-4B8C-8428-2648F189271F}" type="presOf" srcId="{18D96634-E224-4745-8ED7-1B59B1A51C7D}" destId="{68DB932E-31AA-4E2B-B539-9F302B4C6ACB}" srcOrd="0" destOrd="0" presId="urn:microsoft.com/office/officeart/2011/layout/RadialPictureList"/>
    <dgm:cxn modelId="{151EC6E7-79B1-45DD-948D-D5AD977CDB65}" type="presOf" srcId="{D3888E58-6780-4838-BD5D-4B7DB2E4EF9B}" destId="{BCB9361A-6ED3-4AFC-B9E7-0140FDFD8471}" srcOrd="0" destOrd="0" presId="urn:microsoft.com/office/officeart/2011/layout/RadialPictureList"/>
    <dgm:cxn modelId="{7930492D-7064-4621-B081-714D59FEB884}" type="presOf" srcId="{D4D3818D-6AA7-436D-97DF-873A0972B0A5}" destId="{1A740762-73E8-4D4F-840C-79A37379A5F2}" srcOrd="0" destOrd="0" presId="urn:microsoft.com/office/officeart/2011/layout/RadialPictureList"/>
    <dgm:cxn modelId="{5485BD76-969E-4657-BCF9-9DD27FFBEB89}" srcId="{18D96634-E224-4745-8ED7-1B59B1A51C7D}" destId="{8E0DDF02-9698-4F49-A923-18A1DCE82E12}" srcOrd="2" destOrd="0" parTransId="{7690D4D7-C074-4285-80D5-6A3308BCC683}" sibTransId="{C3B69DA2-4DB7-4957-AEB5-77DA38A61637}"/>
    <dgm:cxn modelId="{4C0977A6-0062-4B37-90FC-852B815F31D7}" srcId="{18D96634-E224-4745-8ED7-1B59B1A51C7D}" destId="{9758A900-C3FB-42C7-AAED-DFAC461E3A38}" srcOrd="0" destOrd="0" parTransId="{442F6DB4-9DDB-4FF1-A043-CD9BC432C069}" sibTransId="{E7FA4256-39BE-4EC7-8086-E298600A8BD3}"/>
    <dgm:cxn modelId="{5F3C525D-52C6-4D32-92C8-95BD984F7D75}" type="presOf" srcId="{9758A900-C3FB-42C7-AAED-DFAC461E3A38}" destId="{9B9D9B9A-BE36-473F-ABCE-08DBD674395A}" srcOrd="0" destOrd="0" presId="urn:microsoft.com/office/officeart/2011/layout/RadialPictureList"/>
    <dgm:cxn modelId="{5728B12E-B37A-40C9-B9C6-7AF71FA6D4AE}" type="presOf" srcId="{76D49F2D-B3D9-486D-A8BB-3AC5E72105FE}" destId="{E078411B-423B-46FC-BC15-8B2655097773}" srcOrd="0" destOrd="0" presId="urn:microsoft.com/office/officeart/2011/layout/RadialPictureList"/>
    <dgm:cxn modelId="{3D1B6176-6E21-4A7E-9579-C97F15DD73AC}" type="presParOf" srcId="{E078411B-423B-46FC-BC15-8B2655097773}" destId="{68DB932E-31AA-4E2B-B539-9F302B4C6ACB}" srcOrd="0" destOrd="0" presId="urn:microsoft.com/office/officeart/2011/layout/RadialPictureList"/>
    <dgm:cxn modelId="{3D47D879-FBBB-4E32-AA99-8D634C8B2961}" type="presParOf" srcId="{E078411B-423B-46FC-BC15-8B2655097773}" destId="{4D3628D6-75E0-4FBE-81A9-C9B6B1B960F9}" srcOrd="1" destOrd="0" presId="urn:microsoft.com/office/officeart/2011/layout/RadialPictureList"/>
    <dgm:cxn modelId="{D47F00B2-C4F0-47F8-8A1C-77A116DA079A}" type="presParOf" srcId="{E078411B-423B-46FC-BC15-8B2655097773}" destId="{15704628-4765-44F3-AB57-4EA9FAC19B81}" srcOrd="2" destOrd="0" presId="urn:microsoft.com/office/officeart/2011/layout/RadialPictureList"/>
    <dgm:cxn modelId="{D9476D67-9CAB-4809-8982-945F49D766D8}" type="presParOf" srcId="{E078411B-423B-46FC-BC15-8B2655097773}" destId="{9B9D9B9A-BE36-473F-ABCE-08DBD674395A}" srcOrd="3" destOrd="0" presId="urn:microsoft.com/office/officeart/2011/layout/RadialPictureList"/>
    <dgm:cxn modelId="{BC872FF5-F35C-47AD-A48B-0F087802280B}" type="presParOf" srcId="{E078411B-423B-46FC-BC15-8B2655097773}" destId="{610CE2BF-B4F6-418A-9F2F-C7DB5DD14B6E}" srcOrd="4" destOrd="0" presId="urn:microsoft.com/office/officeart/2011/layout/RadialPictureList"/>
    <dgm:cxn modelId="{9620473E-07A0-4A83-A982-FAE34C4A32FA}" type="presParOf" srcId="{610CE2BF-B4F6-418A-9F2F-C7DB5DD14B6E}" destId="{36E3B2F9-1441-4F43-9FCE-6D0C97E29B29}" srcOrd="0" destOrd="0" presId="urn:microsoft.com/office/officeart/2011/layout/RadialPictureList"/>
    <dgm:cxn modelId="{096BB8CB-E95A-4B39-8412-7B3EB4CB67CE}" type="presParOf" srcId="{E078411B-423B-46FC-BC15-8B2655097773}" destId="{1A740762-73E8-4D4F-840C-79A37379A5F2}" srcOrd="5" destOrd="0" presId="urn:microsoft.com/office/officeart/2011/layout/RadialPictureList"/>
    <dgm:cxn modelId="{1A8EFDDE-2F89-4645-B29F-65A84A7403DD}" type="presParOf" srcId="{E078411B-423B-46FC-BC15-8B2655097773}" destId="{A28179AF-8F89-427C-998B-0ACB5D90AEDE}" srcOrd="6" destOrd="0" presId="urn:microsoft.com/office/officeart/2011/layout/RadialPictureList"/>
    <dgm:cxn modelId="{DCDFACCF-E5BE-4525-A3DF-34C572F140AA}" type="presParOf" srcId="{A28179AF-8F89-427C-998B-0ACB5D90AEDE}" destId="{95085477-8DD0-448D-84DC-B41C68B3AF9C}" srcOrd="0" destOrd="0" presId="urn:microsoft.com/office/officeart/2011/layout/RadialPictureList"/>
    <dgm:cxn modelId="{A3E1FE5E-28D7-4409-8BFC-A5888632D0C2}" type="presParOf" srcId="{E078411B-423B-46FC-BC15-8B2655097773}" destId="{08FB46A4-9D3C-4EDE-872A-E52C06C1F2B0}" srcOrd="7" destOrd="0" presId="urn:microsoft.com/office/officeart/2011/layout/RadialPictureList"/>
    <dgm:cxn modelId="{F11C0B67-9572-4041-B056-81EF383786F3}" type="presParOf" srcId="{E078411B-423B-46FC-BC15-8B2655097773}" destId="{03BD3311-F09E-4425-9D82-3C44C856C296}" srcOrd="8" destOrd="0" presId="urn:microsoft.com/office/officeart/2011/layout/RadialPictureList"/>
    <dgm:cxn modelId="{DC7559B2-0840-4453-8C48-F4EB42623C3F}" type="presParOf" srcId="{03BD3311-F09E-4425-9D82-3C44C856C296}" destId="{A96B5ADF-F503-403C-8731-3CD91EEDF8A3}" srcOrd="0" destOrd="0" presId="urn:microsoft.com/office/officeart/2011/layout/RadialPictureList"/>
    <dgm:cxn modelId="{5597C7C4-7DCF-49E2-BEB7-01C054D6DA10}" type="presParOf" srcId="{E078411B-423B-46FC-BC15-8B2655097773}" destId="{BCB9361A-6ED3-4AFC-B9E7-0140FDFD8471}" srcOrd="9" destOrd="0" presId="urn:microsoft.com/office/officeart/2011/layout/RadialPictureList"/>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DDAF6DF2-0DCF-4837-85C5-69286880E07A}" type="doc">
      <dgm:prSet loTypeId="urn:microsoft.com/office/officeart/2005/8/layout/vList4#1" loCatId="list" qsTypeId="urn:microsoft.com/office/officeart/2005/8/quickstyle/simple1" qsCatId="simple" csTypeId="urn:microsoft.com/office/officeart/2005/8/colors/accent1_2" csCatId="accent1" phldr="1"/>
      <dgm:spPr/>
      <dgm:t>
        <a:bodyPr/>
        <a:lstStyle/>
        <a:p>
          <a:endParaRPr lang="it-IT"/>
        </a:p>
      </dgm:t>
    </dgm:pt>
    <dgm:pt modelId="{7218C840-EA95-40A9-B6F6-A170094A7153}">
      <dgm:prSet phldrT="[Testo]"/>
      <dgm:spPr/>
      <dgm:t>
        <a:bodyPr/>
        <a:lstStyle/>
        <a:p>
          <a:r>
            <a:rPr lang="it-IT" dirty="0" smtClean="0"/>
            <a:t>PIANIFICAZIONE STRATEGICA DEI SERVIZI</a:t>
          </a:r>
        </a:p>
      </dgm:t>
    </dgm:pt>
    <dgm:pt modelId="{149E6FCC-72C7-41C0-AF7A-1BB8B21D739E}" type="parTrans" cxnId="{3833FBEE-3755-48BE-B711-2AB1F4055728}">
      <dgm:prSet/>
      <dgm:spPr/>
      <dgm:t>
        <a:bodyPr/>
        <a:lstStyle/>
        <a:p>
          <a:endParaRPr lang="it-IT"/>
        </a:p>
      </dgm:t>
    </dgm:pt>
    <dgm:pt modelId="{1ACC8B76-5A76-4C47-86CE-B88A574F33DD}" type="sibTrans" cxnId="{3833FBEE-3755-48BE-B711-2AB1F4055728}">
      <dgm:prSet/>
      <dgm:spPr/>
      <dgm:t>
        <a:bodyPr/>
        <a:lstStyle/>
        <a:p>
          <a:endParaRPr lang="it-IT"/>
        </a:p>
      </dgm:t>
    </dgm:pt>
    <dgm:pt modelId="{6F77414C-E38B-4B3E-A79A-0BD57F575D9E}">
      <dgm:prSet phldrT="[Testo]"/>
      <dgm:spPr/>
      <dgm:t>
        <a:bodyPr/>
        <a:lstStyle/>
        <a:p>
          <a:r>
            <a:rPr lang="it-IT" dirty="0" smtClean="0"/>
            <a:t>SERVIZI DI NETWORKING</a:t>
          </a:r>
          <a:endParaRPr lang="it-IT" dirty="0"/>
        </a:p>
      </dgm:t>
    </dgm:pt>
    <dgm:pt modelId="{1B145AE9-ECE5-42E9-A3CF-2F2A81BC1280}" type="parTrans" cxnId="{3020F135-9DE6-434E-8D99-4D4B989BAFCF}">
      <dgm:prSet/>
      <dgm:spPr/>
      <dgm:t>
        <a:bodyPr/>
        <a:lstStyle/>
        <a:p>
          <a:endParaRPr lang="it-IT"/>
        </a:p>
      </dgm:t>
    </dgm:pt>
    <dgm:pt modelId="{05BE67DF-F906-4D32-B5B9-2208CE840142}" type="sibTrans" cxnId="{3020F135-9DE6-434E-8D99-4D4B989BAFCF}">
      <dgm:prSet/>
      <dgm:spPr/>
      <dgm:t>
        <a:bodyPr/>
        <a:lstStyle/>
        <a:p>
          <a:endParaRPr lang="it-IT"/>
        </a:p>
      </dgm:t>
    </dgm:pt>
    <dgm:pt modelId="{A17A5782-BF7E-46E4-BE69-7718A5C42B8D}">
      <dgm:prSet phldrT="[Testo]"/>
      <dgm:spPr/>
      <dgm:t>
        <a:bodyPr/>
        <a:lstStyle/>
        <a:p>
          <a:r>
            <a:rPr lang="it-IT" dirty="0" smtClean="0"/>
            <a:t>SERVIZI DI PROGETTAZIONE EUROPEA</a:t>
          </a:r>
          <a:endParaRPr lang="it-IT" dirty="0"/>
        </a:p>
      </dgm:t>
    </dgm:pt>
    <dgm:pt modelId="{20A5A4DD-885F-4F6A-BC49-48C9EF26AD99}" type="parTrans" cxnId="{42754E67-71A5-411C-A5AB-3ABF3A0672F4}">
      <dgm:prSet/>
      <dgm:spPr/>
      <dgm:t>
        <a:bodyPr/>
        <a:lstStyle/>
        <a:p>
          <a:endParaRPr lang="it-IT"/>
        </a:p>
      </dgm:t>
    </dgm:pt>
    <dgm:pt modelId="{7506B2DA-0F62-4013-BAB8-4422C3585007}" type="sibTrans" cxnId="{42754E67-71A5-411C-A5AB-3ABF3A0672F4}">
      <dgm:prSet/>
      <dgm:spPr/>
      <dgm:t>
        <a:bodyPr/>
        <a:lstStyle/>
        <a:p>
          <a:endParaRPr lang="it-IT"/>
        </a:p>
      </dgm:t>
    </dgm:pt>
    <dgm:pt modelId="{301124FA-0B03-4075-B301-C96B31D0F97A}">
      <dgm:prSet/>
      <dgm:spPr/>
      <dgm:t>
        <a:bodyPr/>
        <a:lstStyle/>
        <a:p>
          <a:r>
            <a:rPr lang="it-IT" dirty="0" smtClean="0"/>
            <a:t>SERVIZI INFORMATIVI</a:t>
          </a:r>
          <a:endParaRPr lang="it-IT" dirty="0"/>
        </a:p>
      </dgm:t>
    </dgm:pt>
    <dgm:pt modelId="{A4554386-B889-4F2C-B43C-C21C0E81C080}" type="parTrans" cxnId="{811F2A19-4062-41B6-A891-2CE896C52834}">
      <dgm:prSet/>
      <dgm:spPr/>
      <dgm:t>
        <a:bodyPr/>
        <a:lstStyle/>
        <a:p>
          <a:endParaRPr lang="it-IT"/>
        </a:p>
      </dgm:t>
    </dgm:pt>
    <dgm:pt modelId="{CCDB98D5-5FAF-4474-B752-2650ED05D7DE}" type="sibTrans" cxnId="{811F2A19-4062-41B6-A891-2CE896C52834}">
      <dgm:prSet/>
      <dgm:spPr/>
      <dgm:t>
        <a:bodyPr/>
        <a:lstStyle/>
        <a:p>
          <a:endParaRPr lang="it-IT"/>
        </a:p>
      </dgm:t>
    </dgm:pt>
    <dgm:pt modelId="{C38BB9E4-6675-4AB0-AFA8-D12CCD69AA68}">
      <dgm:prSet/>
      <dgm:spPr/>
      <dgm:t>
        <a:bodyPr/>
        <a:lstStyle/>
        <a:p>
          <a:r>
            <a:rPr lang="it-IT" dirty="0" smtClean="0"/>
            <a:t>SERVIZI FORMATIVI</a:t>
          </a:r>
          <a:endParaRPr lang="it-IT" dirty="0"/>
        </a:p>
      </dgm:t>
    </dgm:pt>
    <dgm:pt modelId="{0ED7CB9C-EA6D-40DF-9B72-C5FA9B6865F4}" type="parTrans" cxnId="{58230AF1-DC60-4854-8378-AB08C62681E9}">
      <dgm:prSet/>
      <dgm:spPr/>
      <dgm:t>
        <a:bodyPr/>
        <a:lstStyle/>
        <a:p>
          <a:endParaRPr lang="it-IT"/>
        </a:p>
      </dgm:t>
    </dgm:pt>
    <dgm:pt modelId="{545BC6E6-5D57-445D-AE73-9E1196EB373B}" type="sibTrans" cxnId="{58230AF1-DC60-4854-8378-AB08C62681E9}">
      <dgm:prSet/>
      <dgm:spPr/>
      <dgm:t>
        <a:bodyPr/>
        <a:lstStyle/>
        <a:p>
          <a:endParaRPr lang="it-IT"/>
        </a:p>
      </dgm:t>
    </dgm:pt>
    <dgm:pt modelId="{A6865A42-4A56-4F25-9E02-89BC55C2D861}">
      <dgm:prSet/>
      <dgm:spPr/>
      <dgm:t>
        <a:bodyPr/>
        <a:lstStyle/>
        <a:p>
          <a:r>
            <a:rPr lang="it-IT" dirty="0" smtClean="0"/>
            <a:t>SERIVIZI DI ORIENTAMENTO</a:t>
          </a:r>
          <a:endParaRPr lang="it-IT" dirty="0"/>
        </a:p>
      </dgm:t>
    </dgm:pt>
    <dgm:pt modelId="{DDF85F40-2852-4525-A2E4-5168666E9AAE}" type="parTrans" cxnId="{D6B89A40-DCF0-4FE7-9581-4CADB550A91D}">
      <dgm:prSet/>
      <dgm:spPr/>
      <dgm:t>
        <a:bodyPr/>
        <a:lstStyle/>
        <a:p>
          <a:endParaRPr lang="it-IT"/>
        </a:p>
      </dgm:t>
    </dgm:pt>
    <dgm:pt modelId="{65282843-4E72-461D-9ADE-C2387761F117}" type="sibTrans" cxnId="{D6B89A40-DCF0-4FE7-9581-4CADB550A91D}">
      <dgm:prSet/>
      <dgm:spPr/>
      <dgm:t>
        <a:bodyPr/>
        <a:lstStyle/>
        <a:p>
          <a:endParaRPr lang="it-IT"/>
        </a:p>
      </dgm:t>
    </dgm:pt>
    <dgm:pt modelId="{0E175EBD-F2D4-4BCE-914B-264387796520}" type="pres">
      <dgm:prSet presAssocID="{DDAF6DF2-0DCF-4837-85C5-69286880E07A}" presName="linear" presStyleCnt="0">
        <dgm:presLayoutVars>
          <dgm:dir/>
          <dgm:resizeHandles val="exact"/>
        </dgm:presLayoutVars>
      </dgm:prSet>
      <dgm:spPr/>
      <dgm:t>
        <a:bodyPr/>
        <a:lstStyle/>
        <a:p>
          <a:endParaRPr lang="it-IT"/>
        </a:p>
      </dgm:t>
    </dgm:pt>
    <dgm:pt modelId="{59DA1503-F1C0-4AE1-B833-E778081936C5}" type="pres">
      <dgm:prSet presAssocID="{7218C840-EA95-40A9-B6F6-A170094A7153}" presName="comp" presStyleCnt="0"/>
      <dgm:spPr/>
    </dgm:pt>
    <dgm:pt modelId="{6DCCA1FB-81E6-4185-B6D7-7DF8CEBD853D}" type="pres">
      <dgm:prSet presAssocID="{7218C840-EA95-40A9-B6F6-A170094A7153}" presName="box" presStyleLbl="node1" presStyleIdx="0" presStyleCnt="6"/>
      <dgm:spPr/>
      <dgm:t>
        <a:bodyPr/>
        <a:lstStyle/>
        <a:p>
          <a:endParaRPr lang="it-IT"/>
        </a:p>
      </dgm:t>
    </dgm:pt>
    <dgm:pt modelId="{89739D98-09DC-4256-A353-BAE389BEA4A4}" type="pres">
      <dgm:prSet presAssocID="{7218C840-EA95-40A9-B6F6-A170094A7153}" presName="img" presStyleLbl="fgImgPlace1" presStyleIdx="0" presStyleCnt="6"/>
      <dgm:spPr>
        <a:blipFill>
          <a:blip xmlns:r="http://schemas.openxmlformats.org/officeDocument/2006/relationships" r:embed="rId1">
            <a:extLst>
              <a:ext uri="{28A0092B-C50C-407E-A947-70E740481C1C}">
                <a14:useLocalDpi xmlns:a14="http://schemas.microsoft.com/office/drawing/2010/main" xmlns="" val="0"/>
              </a:ext>
            </a:extLst>
          </a:blip>
          <a:srcRect/>
          <a:stretch>
            <a:fillRect t="-30000" b="-30000"/>
          </a:stretch>
        </a:blipFill>
      </dgm:spPr>
    </dgm:pt>
    <dgm:pt modelId="{BB6D9B13-559E-4D41-9E00-A00124786E61}" type="pres">
      <dgm:prSet presAssocID="{7218C840-EA95-40A9-B6F6-A170094A7153}" presName="text" presStyleLbl="node1" presStyleIdx="0" presStyleCnt="6">
        <dgm:presLayoutVars>
          <dgm:bulletEnabled val="1"/>
        </dgm:presLayoutVars>
      </dgm:prSet>
      <dgm:spPr/>
      <dgm:t>
        <a:bodyPr/>
        <a:lstStyle/>
        <a:p>
          <a:endParaRPr lang="it-IT"/>
        </a:p>
      </dgm:t>
    </dgm:pt>
    <dgm:pt modelId="{451C9184-45A1-41CB-A4DA-2813BF4D7115}" type="pres">
      <dgm:prSet presAssocID="{1ACC8B76-5A76-4C47-86CE-B88A574F33DD}" presName="spacer" presStyleCnt="0"/>
      <dgm:spPr/>
    </dgm:pt>
    <dgm:pt modelId="{09442806-8C64-4B84-8640-D3ABCE25156D}" type="pres">
      <dgm:prSet presAssocID="{301124FA-0B03-4075-B301-C96B31D0F97A}" presName="comp" presStyleCnt="0"/>
      <dgm:spPr/>
    </dgm:pt>
    <dgm:pt modelId="{99AEF373-D6B2-4853-B5FC-B92774A3D10F}" type="pres">
      <dgm:prSet presAssocID="{301124FA-0B03-4075-B301-C96B31D0F97A}" presName="box" presStyleLbl="node1" presStyleIdx="1" presStyleCnt="6"/>
      <dgm:spPr/>
      <dgm:t>
        <a:bodyPr/>
        <a:lstStyle/>
        <a:p>
          <a:endParaRPr lang="it-IT"/>
        </a:p>
      </dgm:t>
    </dgm:pt>
    <dgm:pt modelId="{43C21359-F1FC-48D2-9BF6-811EA2050F60}" type="pres">
      <dgm:prSet presAssocID="{301124FA-0B03-4075-B301-C96B31D0F97A}" presName="img" presStyleLbl="fgImgPlace1" presStyleIdx="1" presStyleCnt="6"/>
      <dgm:spPr>
        <a:blipFill>
          <a:blip xmlns:r="http://schemas.openxmlformats.org/officeDocument/2006/relationships" r:embed="rId2">
            <a:extLst>
              <a:ext uri="{28A0092B-C50C-407E-A947-70E740481C1C}">
                <a14:useLocalDpi xmlns:a14="http://schemas.microsoft.com/office/drawing/2010/main" xmlns="" val="0"/>
              </a:ext>
            </a:extLst>
          </a:blip>
          <a:srcRect/>
          <a:stretch>
            <a:fillRect t="-83000" b="-83000"/>
          </a:stretch>
        </a:blipFill>
      </dgm:spPr>
    </dgm:pt>
    <dgm:pt modelId="{4FEA1201-EC0E-4F41-9FD2-EAFBA63B328D}" type="pres">
      <dgm:prSet presAssocID="{301124FA-0B03-4075-B301-C96B31D0F97A}" presName="text" presStyleLbl="node1" presStyleIdx="1" presStyleCnt="6">
        <dgm:presLayoutVars>
          <dgm:bulletEnabled val="1"/>
        </dgm:presLayoutVars>
      </dgm:prSet>
      <dgm:spPr/>
      <dgm:t>
        <a:bodyPr/>
        <a:lstStyle/>
        <a:p>
          <a:endParaRPr lang="it-IT"/>
        </a:p>
      </dgm:t>
    </dgm:pt>
    <dgm:pt modelId="{BBF9D5BC-797D-4BAD-B701-C9BA508CB9A3}" type="pres">
      <dgm:prSet presAssocID="{CCDB98D5-5FAF-4474-B752-2650ED05D7DE}" presName="spacer" presStyleCnt="0"/>
      <dgm:spPr/>
    </dgm:pt>
    <dgm:pt modelId="{AB375C67-E7BA-422A-B844-8A1831960BCC}" type="pres">
      <dgm:prSet presAssocID="{C38BB9E4-6675-4AB0-AFA8-D12CCD69AA68}" presName="comp" presStyleCnt="0"/>
      <dgm:spPr/>
    </dgm:pt>
    <dgm:pt modelId="{09170A2C-2CAF-48DF-9830-7EE667AB0144}" type="pres">
      <dgm:prSet presAssocID="{C38BB9E4-6675-4AB0-AFA8-D12CCD69AA68}" presName="box" presStyleLbl="node1" presStyleIdx="2" presStyleCnt="6"/>
      <dgm:spPr/>
      <dgm:t>
        <a:bodyPr/>
        <a:lstStyle/>
        <a:p>
          <a:endParaRPr lang="it-IT"/>
        </a:p>
      </dgm:t>
    </dgm:pt>
    <dgm:pt modelId="{87A73873-4880-4AEE-B4C9-4503E746F67F}" type="pres">
      <dgm:prSet presAssocID="{C38BB9E4-6675-4AB0-AFA8-D12CCD69AA68}" presName="img" presStyleLbl="fgImgPlace1" presStyleIdx="2" presStyleCnt="6"/>
      <dgm:spPr>
        <a:blipFill>
          <a:blip xmlns:r="http://schemas.openxmlformats.org/officeDocument/2006/relationships" r:embed="rId3">
            <a:extLst>
              <a:ext uri="{28A0092B-C50C-407E-A947-70E740481C1C}">
                <a14:useLocalDpi xmlns:a14="http://schemas.microsoft.com/office/drawing/2010/main" xmlns="" val="0"/>
              </a:ext>
            </a:extLst>
          </a:blip>
          <a:srcRect/>
          <a:stretch>
            <a:fillRect t="-35000" b="-35000"/>
          </a:stretch>
        </a:blipFill>
      </dgm:spPr>
    </dgm:pt>
    <dgm:pt modelId="{8431B542-58DC-4DD3-AB95-B2DD5456C160}" type="pres">
      <dgm:prSet presAssocID="{C38BB9E4-6675-4AB0-AFA8-D12CCD69AA68}" presName="text" presStyleLbl="node1" presStyleIdx="2" presStyleCnt="6">
        <dgm:presLayoutVars>
          <dgm:bulletEnabled val="1"/>
        </dgm:presLayoutVars>
      </dgm:prSet>
      <dgm:spPr/>
      <dgm:t>
        <a:bodyPr/>
        <a:lstStyle/>
        <a:p>
          <a:endParaRPr lang="it-IT"/>
        </a:p>
      </dgm:t>
    </dgm:pt>
    <dgm:pt modelId="{91124705-FB94-4873-8D71-44DF8A8A58AF}" type="pres">
      <dgm:prSet presAssocID="{545BC6E6-5D57-445D-AE73-9E1196EB373B}" presName="spacer" presStyleCnt="0"/>
      <dgm:spPr/>
    </dgm:pt>
    <dgm:pt modelId="{2E01E14D-5DA5-4C5F-9262-E893177ED7AA}" type="pres">
      <dgm:prSet presAssocID="{A6865A42-4A56-4F25-9E02-89BC55C2D861}" presName="comp" presStyleCnt="0"/>
      <dgm:spPr/>
    </dgm:pt>
    <dgm:pt modelId="{50FA7197-EDCC-4AA8-85C1-54DC24B96644}" type="pres">
      <dgm:prSet presAssocID="{A6865A42-4A56-4F25-9E02-89BC55C2D861}" presName="box" presStyleLbl="node1" presStyleIdx="3" presStyleCnt="6"/>
      <dgm:spPr/>
      <dgm:t>
        <a:bodyPr/>
        <a:lstStyle/>
        <a:p>
          <a:endParaRPr lang="it-IT"/>
        </a:p>
      </dgm:t>
    </dgm:pt>
    <dgm:pt modelId="{C918BB84-5BD2-42B8-9F21-3FEF4DE188D1}" type="pres">
      <dgm:prSet presAssocID="{A6865A42-4A56-4F25-9E02-89BC55C2D861}" presName="img" presStyleLbl="fgImgPlace1" presStyleIdx="3" presStyleCnt="6"/>
      <dgm:spPr>
        <a:blipFill>
          <a:blip xmlns:r="http://schemas.openxmlformats.org/officeDocument/2006/relationships" r:embed="rId4">
            <a:extLst>
              <a:ext uri="{28A0092B-C50C-407E-A947-70E740481C1C}">
                <a14:useLocalDpi xmlns:a14="http://schemas.microsoft.com/office/drawing/2010/main" xmlns="" val="0"/>
              </a:ext>
            </a:extLst>
          </a:blip>
          <a:srcRect/>
          <a:stretch>
            <a:fillRect t="-82000" b="-82000"/>
          </a:stretch>
        </a:blipFill>
      </dgm:spPr>
    </dgm:pt>
    <dgm:pt modelId="{56AA6390-3155-45C4-A023-9D13A028EAE3}" type="pres">
      <dgm:prSet presAssocID="{A6865A42-4A56-4F25-9E02-89BC55C2D861}" presName="text" presStyleLbl="node1" presStyleIdx="3" presStyleCnt="6">
        <dgm:presLayoutVars>
          <dgm:bulletEnabled val="1"/>
        </dgm:presLayoutVars>
      </dgm:prSet>
      <dgm:spPr/>
      <dgm:t>
        <a:bodyPr/>
        <a:lstStyle/>
        <a:p>
          <a:endParaRPr lang="it-IT"/>
        </a:p>
      </dgm:t>
    </dgm:pt>
    <dgm:pt modelId="{A5485485-1E55-4CDF-BBC2-5021DA11D1CC}" type="pres">
      <dgm:prSet presAssocID="{65282843-4E72-461D-9ADE-C2387761F117}" presName="spacer" presStyleCnt="0"/>
      <dgm:spPr/>
    </dgm:pt>
    <dgm:pt modelId="{67A45381-F491-4766-911F-5C99B4E29F2C}" type="pres">
      <dgm:prSet presAssocID="{6F77414C-E38B-4B3E-A79A-0BD57F575D9E}" presName="comp" presStyleCnt="0"/>
      <dgm:spPr/>
    </dgm:pt>
    <dgm:pt modelId="{34736178-BE8D-421E-B633-6C8F9871B541}" type="pres">
      <dgm:prSet presAssocID="{6F77414C-E38B-4B3E-A79A-0BD57F575D9E}" presName="box" presStyleLbl="node1" presStyleIdx="4" presStyleCnt="6"/>
      <dgm:spPr/>
      <dgm:t>
        <a:bodyPr/>
        <a:lstStyle/>
        <a:p>
          <a:endParaRPr lang="it-IT"/>
        </a:p>
      </dgm:t>
    </dgm:pt>
    <dgm:pt modelId="{EC7C4C8C-CCBA-4696-91E5-B76FA6042F3D}" type="pres">
      <dgm:prSet presAssocID="{6F77414C-E38B-4B3E-A79A-0BD57F575D9E}" presName="img" presStyleLbl="fgImgPlace1" presStyleIdx="4" presStyleCnt="6"/>
      <dgm:spPr>
        <a:blipFill>
          <a:blip xmlns:r="http://schemas.openxmlformats.org/officeDocument/2006/relationships" r:embed="rId5">
            <a:extLst>
              <a:ext uri="{28A0092B-C50C-407E-A947-70E740481C1C}">
                <a14:useLocalDpi xmlns:a14="http://schemas.microsoft.com/office/drawing/2010/main" xmlns="" val="0"/>
              </a:ext>
            </a:extLst>
          </a:blip>
          <a:srcRect/>
          <a:stretch>
            <a:fillRect t="-50000" b="-50000"/>
          </a:stretch>
        </a:blipFill>
      </dgm:spPr>
    </dgm:pt>
    <dgm:pt modelId="{684D6A80-3E13-4ADF-BFE4-D58985BC6A9D}" type="pres">
      <dgm:prSet presAssocID="{6F77414C-E38B-4B3E-A79A-0BD57F575D9E}" presName="text" presStyleLbl="node1" presStyleIdx="4" presStyleCnt="6">
        <dgm:presLayoutVars>
          <dgm:bulletEnabled val="1"/>
        </dgm:presLayoutVars>
      </dgm:prSet>
      <dgm:spPr/>
      <dgm:t>
        <a:bodyPr/>
        <a:lstStyle/>
        <a:p>
          <a:endParaRPr lang="it-IT"/>
        </a:p>
      </dgm:t>
    </dgm:pt>
    <dgm:pt modelId="{D7F17C55-970E-4649-B381-0F8673A7315E}" type="pres">
      <dgm:prSet presAssocID="{05BE67DF-F906-4D32-B5B9-2208CE840142}" presName="spacer" presStyleCnt="0"/>
      <dgm:spPr/>
    </dgm:pt>
    <dgm:pt modelId="{59388B3F-D0B0-4668-9D2B-BD7372BC520D}" type="pres">
      <dgm:prSet presAssocID="{A17A5782-BF7E-46E4-BE69-7718A5C42B8D}" presName="comp" presStyleCnt="0"/>
      <dgm:spPr/>
    </dgm:pt>
    <dgm:pt modelId="{9364BBFC-F066-4072-B555-7B6EEC1D857E}" type="pres">
      <dgm:prSet presAssocID="{A17A5782-BF7E-46E4-BE69-7718A5C42B8D}" presName="box" presStyleLbl="node1" presStyleIdx="5" presStyleCnt="6"/>
      <dgm:spPr/>
      <dgm:t>
        <a:bodyPr/>
        <a:lstStyle/>
        <a:p>
          <a:endParaRPr lang="it-IT"/>
        </a:p>
      </dgm:t>
    </dgm:pt>
    <dgm:pt modelId="{F382B447-7070-460B-BC77-E1D8517C0BE0}" type="pres">
      <dgm:prSet presAssocID="{A17A5782-BF7E-46E4-BE69-7718A5C42B8D}" presName="img" presStyleLbl="fgImgPlace1" presStyleIdx="5" presStyleCnt="6"/>
      <dgm:spPr>
        <a:blipFill>
          <a:blip xmlns:r="http://schemas.openxmlformats.org/officeDocument/2006/relationships" r:embed="rId6" cstate="print">
            <a:extLst>
              <a:ext uri="{28A0092B-C50C-407E-A947-70E740481C1C}">
                <a14:useLocalDpi xmlns:a14="http://schemas.microsoft.com/office/drawing/2010/main" xmlns="" val="0"/>
              </a:ext>
            </a:extLst>
          </a:blip>
          <a:srcRect/>
          <a:stretch>
            <a:fillRect t="-39000" b="-39000"/>
          </a:stretch>
        </a:blipFill>
      </dgm:spPr>
    </dgm:pt>
    <dgm:pt modelId="{A9AF4C50-93DE-48BD-B429-A0A1A02407A6}" type="pres">
      <dgm:prSet presAssocID="{A17A5782-BF7E-46E4-BE69-7718A5C42B8D}" presName="text" presStyleLbl="node1" presStyleIdx="5" presStyleCnt="6">
        <dgm:presLayoutVars>
          <dgm:bulletEnabled val="1"/>
        </dgm:presLayoutVars>
      </dgm:prSet>
      <dgm:spPr/>
      <dgm:t>
        <a:bodyPr/>
        <a:lstStyle/>
        <a:p>
          <a:endParaRPr lang="it-IT"/>
        </a:p>
      </dgm:t>
    </dgm:pt>
  </dgm:ptLst>
  <dgm:cxnLst>
    <dgm:cxn modelId="{3020F135-9DE6-434E-8D99-4D4B989BAFCF}" srcId="{DDAF6DF2-0DCF-4837-85C5-69286880E07A}" destId="{6F77414C-E38B-4B3E-A79A-0BD57F575D9E}" srcOrd="4" destOrd="0" parTransId="{1B145AE9-ECE5-42E9-A3CF-2F2A81BC1280}" sibTransId="{05BE67DF-F906-4D32-B5B9-2208CE840142}"/>
    <dgm:cxn modelId="{E9AA93CE-8207-4DE4-AF5F-DE397717CCA6}" type="presOf" srcId="{301124FA-0B03-4075-B301-C96B31D0F97A}" destId="{99AEF373-D6B2-4853-B5FC-B92774A3D10F}" srcOrd="0" destOrd="0" presId="urn:microsoft.com/office/officeart/2005/8/layout/vList4#1"/>
    <dgm:cxn modelId="{3833FBEE-3755-48BE-B711-2AB1F4055728}" srcId="{DDAF6DF2-0DCF-4837-85C5-69286880E07A}" destId="{7218C840-EA95-40A9-B6F6-A170094A7153}" srcOrd="0" destOrd="0" parTransId="{149E6FCC-72C7-41C0-AF7A-1BB8B21D739E}" sibTransId="{1ACC8B76-5A76-4C47-86CE-B88A574F33DD}"/>
    <dgm:cxn modelId="{BB0A86EA-76E4-43C6-8CDC-BDB3338D0EBC}" type="presOf" srcId="{6F77414C-E38B-4B3E-A79A-0BD57F575D9E}" destId="{684D6A80-3E13-4ADF-BFE4-D58985BC6A9D}" srcOrd="1" destOrd="0" presId="urn:microsoft.com/office/officeart/2005/8/layout/vList4#1"/>
    <dgm:cxn modelId="{A0BC2790-9C4F-42BA-BF83-B64859BC7ABC}" type="presOf" srcId="{7218C840-EA95-40A9-B6F6-A170094A7153}" destId="{6DCCA1FB-81E6-4185-B6D7-7DF8CEBD853D}" srcOrd="0" destOrd="0" presId="urn:microsoft.com/office/officeart/2005/8/layout/vList4#1"/>
    <dgm:cxn modelId="{E90CDA65-03FB-4F19-AE98-10C6F835FE94}" type="presOf" srcId="{A17A5782-BF7E-46E4-BE69-7718A5C42B8D}" destId="{A9AF4C50-93DE-48BD-B429-A0A1A02407A6}" srcOrd="1" destOrd="0" presId="urn:microsoft.com/office/officeart/2005/8/layout/vList4#1"/>
    <dgm:cxn modelId="{D39A566D-02CA-4491-A484-FDE38BFF04B0}" type="presOf" srcId="{6F77414C-E38B-4B3E-A79A-0BD57F575D9E}" destId="{34736178-BE8D-421E-B633-6C8F9871B541}" srcOrd="0" destOrd="0" presId="urn:microsoft.com/office/officeart/2005/8/layout/vList4#1"/>
    <dgm:cxn modelId="{811F2A19-4062-41B6-A891-2CE896C52834}" srcId="{DDAF6DF2-0DCF-4837-85C5-69286880E07A}" destId="{301124FA-0B03-4075-B301-C96B31D0F97A}" srcOrd="1" destOrd="0" parTransId="{A4554386-B889-4F2C-B43C-C21C0E81C080}" sibTransId="{CCDB98D5-5FAF-4474-B752-2650ED05D7DE}"/>
    <dgm:cxn modelId="{42754E67-71A5-411C-A5AB-3ABF3A0672F4}" srcId="{DDAF6DF2-0DCF-4837-85C5-69286880E07A}" destId="{A17A5782-BF7E-46E4-BE69-7718A5C42B8D}" srcOrd="5" destOrd="0" parTransId="{20A5A4DD-885F-4F6A-BC49-48C9EF26AD99}" sibTransId="{7506B2DA-0F62-4013-BAB8-4422C3585007}"/>
    <dgm:cxn modelId="{A977C2A9-92FD-461E-B46A-CCFA9A4928CB}" type="presOf" srcId="{301124FA-0B03-4075-B301-C96B31D0F97A}" destId="{4FEA1201-EC0E-4F41-9FD2-EAFBA63B328D}" srcOrd="1" destOrd="0" presId="urn:microsoft.com/office/officeart/2005/8/layout/vList4#1"/>
    <dgm:cxn modelId="{D6B89A40-DCF0-4FE7-9581-4CADB550A91D}" srcId="{DDAF6DF2-0DCF-4837-85C5-69286880E07A}" destId="{A6865A42-4A56-4F25-9E02-89BC55C2D861}" srcOrd="3" destOrd="0" parTransId="{DDF85F40-2852-4525-A2E4-5168666E9AAE}" sibTransId="{65282843-4E72-461D-9ADE-C2387761F117}"/>
    <dgm:cxn modelId="{1614F69E-5077-46B3-9A33-C30537466A2F}" type="presOf" srcId="{C38BB9E4-6675-4AB0-AFA8-D12CCD69AA68}" destId="{09170A2C-2CAF-48DF-9830-7EE667AB0144}" srcOrd="0" destOrd="0" presId="urn:microsoft.com/office/officeart/2005/8/layout/vList4#1"/>
    <dgm:cxn modelId="{12312EFE-2551-4737-A48E-467F8C49DD62}" type="presOf" srcId="{DDAF6DF2-0DCF-4837-85C5-69286880E07A}" destId="{0E175EBD-F2D4-4BCE-914B-264387796520}" srcOrd="0" destOrd="0" presId="urn:microsoft.com/office/officeart/2005/8/layout/vList4#1"/>
    <dgm:cxn modelId="{2A1DD9A0-7F30-4691-B4A1-89867A86E3E7}" type="presOf" srcId="{A17A5782-BF7E-46E4-BE69-7718A5C42B8D}" destId="{9364BBFC-F066-4072-B555-7B6EEC1D857E}" srcOrd="0" destOrd="0" presId="urn:microsoft.com/office/officeart/2005/8/layout/vList4#1"/>
    <dgm:cxn modelId="{69D7CE3F-E602-492B-BD06-BC633FC51027}" type="presOf" srcId="{C38BB9E4-6675-4AB0-AFA8-D12CCD69AA68}" destId="{8431B542-58DC-4DD3-AB95-B2DD5456C160}" srcOrd="1" destOrd="0" presId="urn:microsoft.com/office/officeart/2005/8/layout/vList4#1"/>
    <dgm:cxn modelId="{8D4F9844-10B9-47C2-AF48-D0283255F67D}" type="presOf" srcId="{7218C840-EA95-40A9-B6F6-A170094A7153}" destId="{BB6D9B13-559E-4D41-9E00-A00124786E61}" srcOrd="1" destOrd="0" presId="urn:microsoft.com/office/officeart/2005/8/layout/vList4#1"/>
    <dgm:cxn modelId="{58230AF1-DC60-4854-8378-AB08C62681E9}" srcId="{DDAF6DF2-0DCF-4837-85C5-69286880E07A}" destId="{C38BB9E4-6675-4AB0-AFA8-D12CCD69AA68}" srcOrd="2" destOrd="0" parTransId="{0ED7CB9C-EA6D-40DF-9B72-C5FA9B6865F4}" sibTransId="{545BC6E6-5D57-445D-AE73-9E1196EB373B}"/>
    <dgm:cxn modelId="{A52AF5C2-AB49-4C61-9882-B71AEC74B159}" type="presOf" srcId="{A6865A42-4A56-4F25-9E02-89BC55C2D861}" destId="{56AA6390-3155-45C4-A023-9D13A028EAE3}" srcOrd="1" destOrd="0" presId="urn:microsoft.com/office/officeart/2005/8/layout/vList4#1"/>
    <dgm:cxn modelId="{C60688DD-FB6A-46C3-81AB-B0D7F2FFBF36}" type="presOf" srcId="{A6865A42-4A56-4F25-9E02-89BC55C2D861}" destId="{50FA7197-EDCC-4AA8-85C1-54DC24B96644}" srcOrd="0" destOrd="0" presId="urn:microsoft.com/office/officeart/2005/8/layout/vList4#1"/>
    <dgm:cxn modelId="{A4138509-EC7D-4FF9-BA56-4F97AE6EF68D}" type="presParOf" srcId="{0E175EBD-F2D4-4BCE-914B-264387796520}" destId="{59DA1503-F1C0-4AE1-B833-E778081936C5}" srcOrd="0" destOrd="0" presId="urn:microsoft.com/office/officeart/2005/8/layout/vList4#1"/>
    <dgm:cxn modelId="{BA5C7611-683E-4E7B-B3CE-33530E71861A}" type="presParOf" srcId="{59DA1503-F1C0-4AE1-B833-E778081936C5}" destId="{6DCCA1FB-81E6-4185-B6D7-7DF8CEBD853D}" srcOrd="0" destOrd="0" presId="urn:microsoft.com/office/officeart/2005/8/layout/vList4#1"/>
    <dgm:cxn modelId="{0F295DF4-2603-4E35-BAFA-52225B11416A}" type="presParOf" srcId="{59DA1503-F1C0-4AE1-B833-E778081936C5}" destId="{89739D98-09DC-4256-A353-BAE389BEA4A4}" srcOrd="1" destOrd="0" presId="urn:microsoft.com/office/officeart/2005/8/layout/vList4#1"/>
    <dgm:cxn modelId="{015FADFD-EC0F-4841-8360-D8D16665F488}" type="presParOf" srcId="{59DA1503-F1C0-4AE1-B833-E778081936C5}" destId="{BB6D9B13-559E-4D41-9E00-A00124786E61}" srcOrd="2" destOrd="0" presId="urn:microsoft.com/office/officeart/2005/8/layout/vList4#1"/>
    <dgm:cxn modelId="{D5854591-1B1E-46B5-A162-DF25FA529920}" type="presParOf" srcId="{0E175EBD-F2D4-4BCE-914B-264387796520}" destId="{451C9184-45A1-41CB-A4DA-2813BF4D7115}" srcOrd="1" destOrd="0" presId="urn:microsoft.com/office/officeart/2005/8/layout/vList4#1"/>
    <dgm:cxn modelId="{C694E760-0CBA-44F5-80D6-0BB44F296EAE}" type="presParOf" srcId="{0E175EBD-F2D4-4BCE-914B-264387796520}" destId="{09442806-8C64-4B84-8640-D3ABCE25156D}" srcOrd="2" destOrd="0" presId="urn:microsoft.com/office/officeart/2005/8/layout/vList4#1"/>
    <dgm:cxn modelId="{CEE6731A-7C3E-4B7A-868F-4E64C44165BA}" type="presParOf" srcId="{09442806-8C64-4B84-8640-D3ABCE25156D}" destId="{99AEF373-D6B2-4853-B5FC-B92774A3D10F}" srcOrd="0" destOrd="0" presId="urn:microsoft.com/office/officeart/2005/8/layout/vList4#1"/>
    <dgm:cxn modelId="{CF648CF7-2F04-4DEF-889B-10D1895B9EBF}" type="presParOf" srcId="{09442806-8C64-4B84-8640-D3ABCE25156D}" destId="{43C21359-F1FC-48D2-9BF6-811EA2050F60}" srcOrd="1" destOrd="0" presId="urn:microsoft.com/office/officeart/2005/8/layout/vList4#1"/>
    <dgm:cxn modelId="{2FC7191E-806B-41CF-BD2C-8D5355668B6A}" type="presParOf" srcId="{09442806-8C64-4B84-8640-D3ABCE25156D}" destId="{4FEA1201-EC0E-4F41-9FD2-EAFBA63B328D}" srcOrd="2" destOrd="0" presId="urn:microsoft.com/office/officeart/2005/8/layout/vList4#1"/>
    <dgm:cxn modelId="{D2A94959-D561-4C8F-B9FF-2A35F81D1A19}" type="presParOf" srcId="{0E175EBD-F2D4-4BCE-914B-264387796520}" destId="{BBF9D5BC-797D-4BAD-B701-C9BA508CB9A3}" srcOrd="3" destOrd="0" presId="urn:microsoft.com/office/officeart/2005/8/layout/vList4#1"/>
    <dgm:cxn modelId="{BEEF63BA-6F65-478D-B65F-31ED380B3ACF}" type="presParOf" srcId="{0E175EBD-F2D4-4BCE-914B-264387796520}" destId="{AB375C67-E7BA-422A-B844-8A1831960BCC}" srcOrd="4" destOrd="0" presId="urn:microsoft.com/office/officeart/2005/8/layout/vList4#1"/>
    <dgm:cxn modelId="{E9B2A2D4-CB87-4BEF-B847-395D853B40CA}" type="presParOf" srcId="{AB375C67-E7BA-422A-B844-8A1831960BCC}" destId="{09170A2C-2CAF-48DF-9830-7EE667AB0144}" srcOrd="0" destOrd="0" presId="urn:microsoft.com/office/officeart/2005/8/layout/vList4#1"/>
    <dgm:cxn modelId="{6F904C34-DD39-47DB-A243-093040DAEDC3}" type="presParOf" srcId="{AB375C67-E7BA-422A-B844-8A1831960BCC}" destId="{87A73873-4880-4AEE-B4C9-4503E746F67F}" srcOrd="1" destOrd="0" presId="urn:microsoft.com/office/officeart/2005/8/layout/vList4#1"/>
    <dgm:cxn modelId="{74CAD63F-37C5-4C66-85DB-62BE99257414}" type="presParOf" srcId="{AB375C67-E7BA-422A-B844-8A1831960BCC}" destId="{8431B542-58DC-4DD3-AB95-B2DD5456C160}" srcOrd="2" destOrd="0" presId="urn:microsoft.com/office/officeart/2005/8/layout/vList4#1"/>
    <dgm:cxn modelId="{F0270203-CB76-4AEF-B91C-01D498303112}" type="presParOf" srcId="{0E175EBD-F2D4-4BCE-914B-264387796520}" destId="{91124705-FB94-4873-8D71-44DF8A8A58AF}" srcOrd="5" destOrd="0" presId="urn:microsoft.com/office/officeart/2005/8/layout/vList4#1"/>
    <dgm:cxn modelId="{03178CE7-9BA1-4B84-A713-4D51DC38B909}" type="presParOf" srcId="{0E175EBD-F2D4-4BCE-914B-264387796520}" destId="{2E01E14D-5DA5-4C5F-9262-E893177ED7AA}" srcOrd="6" destOrd="0" presId="urn:microsoft.com/office/officeart/2005/8/layout/vList4#1"/>
    <dgm:cxn modelId="{DFB5B5B3-7FCF-4E8D-AD54-95F19C5FA454}" type="presParOf" srcId="{2E01E14D-5DA5-4C5F-9262-E893177ED7AA}" destId="{50FA7197-EDCC-4AA8-85C1-54DC24B96644}" srcOrd="0" destOrd="0" presId="urn:microsoft.com/office/officeart/2005/8/layout/vList4#1"/>
    <dgm:cxn modelId="{F5F201A7-4E55-4D92-B5B6-5480D89BD491}" type="presParOf" srcId="{2E01E14D-5DA5-4C5F-9262-E893177ED7AA}" destId="{C918BB84-5BD2-42B8-9F21-3FEF4DE188D1}" srcOrd="1" destOrd="0" presId="urn:microsoft.com/office/officeart/2005/8/layout/vList4#1"/>
    <dgm:cxn modelId="{F96515AB-67AE-4D73-8CB0-B5E7AF75E53A}" type="presParOf" srcId="{2E01E14D-5DA5-4C5F-9262-E893177ED7AA}" destId="{56AA6390-3155-45C4-A023-9D13A028EAE3}" srcOrd="2" destOrd="0" presId="urn:microsoft.com/office/officeart/2005/8/layout/vList4#1"/>
    <dgm:cxn modelId="{86C84F4F-29A4-43D2-8594-F7C6EDCD34A7}" type="presParOf" srcId="{0E175EBD-F2D4-4BCE-914B-264387796520}" destId="{A5485485-1E55-4CDF-BBC2-5021DA11D1CC}" srcOrd="7" destOrd="0" presId="urn:microsoft.com/office/officeart/2005/8/layout/vList4#1"/>
    <dgm:cxn modelId="{A3575B31-B25E-4E40-B574-C1713173F50A}" type="presParOf" srcId="{0E175EBD-F2D4-4BCE-914B-264387796520}" destId="{67A45381-F491-4766-911F-5C99B4E29F2C}" srcOrd="8" destOrd="0" presId="urn:microsoft.com/office/officeart/2005/8/layout/vList4#1"/>
    <dgm:cxn modelId="{DBE38645-3F36-4930-A6F1-6F6DFA2C5390}" type="presParOf" srcId="{67A45381-F491-4766-911F-5C99B4E29F2C}" destId="{34736178-BE8D-421E-B633-6C8F9871B541}" srcOrd="0" destOrd="0" presId="urn:microsoft.com/office/officeart/2005/8/layout/vList4#1"/>
    <dgm:cxn modelId="{832E91EE-7920-4879-ACC2-3F41D62DD159}" type="presParOf" srcId="{67A45381-F491-4766-911F-5C99B4E29F2C}" destId="{EC7C4C8C-CCBA-4696-91E5-B76FA6042F3D}" srcOrd="1" destOrd="0" presId="urn:microsoft.com/office/officeart/2005/8/layout/vList4#1"/>
    <dgm:cxn modelId="{456ABEB1-3A71-4BF6-873A-40D08459C8AB}" type="presParOf" srcId="{67A45381-F491-4766-911F-5C99B4E29F2C}" destId="{684D6A80-3E13-4ADF-BFE4-D58985BC6A9D}" srcOrd="2" destOrd="0" presId="urn:microsoft.com/office/officeart/2005/8/layout/vList4#1"/>
    <dgm:cxn modelId="{A30C87C3-052F-418E-BC2D-562B3FE47112}" type="presParOf" srcId="{0E175EBD-F2D4-4BCE-914B-264387796520}" destId="{D7F17C55-970E-4649-B381-0F8673A7315E}" srcOrd="9" destOrd="0" presId="urn:microsoft.com/office/officeart/2005/8/layout/vList4#1"/>
    <dgm:cxn modelId="{7C659A1D-750C-49AF-B8CD-CE91B5AABAEF}" type="presParOf" srcId="{0E175EBD-F2D4-4BCE-914B-264387796520}" destId="{59388B3F-D0B0-4668-9D2B-BD7372BC520D}" srcOrd="10" destOrd="0" presId="urn:microsoft.com/office/officeart/2005/8/layout/vList4#1"/>
    <dgm:cxn modelId="{E5506AC6-F56E-40BA-822C-6A1193481890}" type="presParOf" srcId="{59388B3F-D0B0-4668-9D2B-BD7372BC520D}" destId="{9364BBFC-F066-4072-B555-7B6EEC1D857E}" srcOrd="0" destOrd="0" presId="urn:microsoft.com/office/officeart/2005/8/layout/vList4#1"/>
    <dgm:cxn modelId="{9D4ED92E-3B64-43C9-A528-B965940EE600}" type="presParOf" srcId="{59388B3F-D0B0-4668-9D2B-BD7372BC520D}" destId="{F382B447-7070-460B-BC77-E1D8517C0BE0}" srcOrd="1" destOrd="0" presId="urn:microsoft.com/office/officeart/2005/8/layout/vList4#1"/>
    <dgm:cxn modelId="{01EBA778-B242-4A81-B8DC-FA8B4FEC3302}" type="presParOf" srcId="{59388B3F-D0B0-4668-9D2B-BD7372BC520D}" destId="{A9AF4C50-93DE-48BD-B429-A0A1A02407A6}" srcOrd="2" destOrd="0" presId="urn:microsoft.com/office/officeart/2005/8/layout/vList4#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D416D07A-1791-4631-9F8D-BEDAAF8B1CF3}" type="doc">
      <dgm:prSet loTypeId="urn:microsoft.com/office/officeart/2008/layout/PictureStrips" loCatId="list" qsTypeId="urn:microsoft.com/office/officeart/2005/8/quickstyle/simple1" qsCatId="simple" csTypeId="urn:microsoft.com/office/officeart/2005/8/colors/accent1_2" csCatId="accent1" phldr="1"/>
      <dgm:spPr/>
      <dgm:t>
        <a:bodyPr/>
        <a:lstStyle/>
        <a:p>
          <a:endParaRPr lang="it-IT"/>
        </a:p>
      </dgm:t>
    </dgm:pt>
    <dgm:pt modelId="{EDEFA969-932D-4D87-9131-977DB7CC199A}">
      <dgm:prSet phldrT="[Testo]"/>
      <dgm:spPr/>
      <dgm:t>
        <a:bodyPr/>
        <a:lstStyle/>
        <a:p>
          <a:pPr algn="just"/>
          <a:r>
            <a:rPr lang="it-IT" dirty="0" smtClean="0"/>
            <a:t>La sottoscrizione di una convenzione/accordo per i servizi e i fondi europei tra la provincia e/o l’Unione e/o comuni interessati (eventualmente in raccordo con il territorio a partire da Camere di Commercio, Associazioni di categoria e Università) tesa a istituire un nuovo presidio territoriale sulle politiche e sui servizi europei (SEAV)</a:t>
          </a:r>
          <a:endParaRPr lang="it-IT" dirty="0"/>
        </a:p>
      </dgm:t>
    </dgm:pt>
    <dgm:pt modelId="{8B31E6DF-C85C-4C29-B0BF-6B4393136B08}" type="parTrans" cxnId="{5CEB58A9-4412-4D4F-872B-0DA4994BCBE4}">
      <dgm:prSet/>
      <dgm:spPr/>
      <dgm:t>
        <a:bodyPr/>
        <a:lstStyle/>
        <a:p>
          <a:endParaRPr lang="it-IT"/>
        </a:p>
      </dgm:t>
    </dgm:pt>
    <dgm:pt modelId="{0C94592B-FCCE-487B-BF46-BE066066C0D3}" type="sibTrans" cxnId="{5CEB58A9-4412-4D4F-872B-0DA4994BCBE4}">
      <dgm:prSet/>
      <dgm:spPr/>
      <dgm:t>
        <a:bodyPr/>
        <a:lstStyle/>
        <a:p>
          <a:endParaRPr lang="it-IT"/>
        </a:p>
      </dgm:t>
    </dgm:pt>
    <dgm:pt modelId="{C9AE0E4A-9C4C-4F17-BEAB-20074812E66F}">
      <dgm:prSet phldrT="[Testo]"/>
      <dgm:spPr/>
      <dgm:t>
        <a:bodyPr/>
        <a:lstStyle/>
        <a:p>
          <a:pPr algn="just"/>
          <a:r>
            <a:rPr lang="it-IT" dirty="0" smtClean="0"/>
            <a:t>La programmazione di un piano di azione costruito sulla base dei bisogni rilevati e delle opportunità identificate, che risponda alle esigenze del territorio e che sia adeguato alle professionalità e alle risorse disponibili che si intendono investire all’interno di SEAV</a:t>
          </a:r>
          <a:endParaRPr lang="it-IT" dirty="0"/>
        </a:p>
      </dgm:t>
    </dgm:pt>
    <dgm:pt modelId="{74C9734D-DAAA-4E16-88D0-34B079AA0BEB}" type="parTrans" cxnId="{72A27490-4056-4B08-9B5B-EF697566EC50}">
      <dgm:prSet/>
      <dgm:spPr/>
      <dgm:t>
        <a:bodyPr/>
        <a:lstStyle/>
        <a:p>
          <a:endParaRPr lang="it-IT"/>
        </a:p>
      </dgm:t>
    </dgm:pt>
    <dgm:pt modelId="{7876E0F2-6883-469A-BC49-4D9D745B4E1E}" type="sibTrans" cxnId="{72A27490-4056-4B08-9B5B-EF697566EC50}">
      <dgm:prSet/>
      <dgm:spPr/>
      <dgm:t>
        <a:bodyPr/>
        <a:lstStyle/>
        <a:p>
          <a:endParaRPr lang="it-IT"/>
        </a:p>
      </dgm:t>
    </dgm:pt>
    <dgm:pt modelId="{7C2698B9-CB88-4748-BA9B-DE3F01FAE973}">
      <dgm:prSet phldrT="[Testo]"/>
      <dgm:spPr/>
      <dgm:t>
        <a:bodyPr/>
        <a:lstStyle/>
        <a:p>
          <a:pPr algn="just"/>
          <a:r>
            <a:rPr lang="it-IT" dirty="0" smtClean="0"/>
            <a:t>La programmazione e l’implementazione condivisa di un modello di gestione associata del sistema dei servizi europei di area vasta, che sia funzionale alle caratteristiche formali e informali, nonché alle potenzialità delle istituzioni/organizzazioni coinvolte e che sappia valorizzare sia l’esperienza acquisita dalle Province nell’ambito delle politiche e dei finanziamenti europei, sia l’esperienza maturata dai Comuni all’interno dei processi di coordinamento interistituzionale</a:t>
          </a:r>
          <a:endParaRPr lang="it-IT" dirty="0"/>
        </a:p>
      </dgm:t>
    </dgm:pt>
    <dgm:pt modelId="{3D7570F8-A874-4B3D-A992-54E2DC8A32D5}" type="parTrans" cxnId="{6D5D198A-0C41-4B4E-BAD2-4E4E1DABE557}">
      <dgm:prSet/>
      <dgm:spPr/>
      <dgm:t>
        <a:bodyPr/>
        <a:lstStyle/>
        <a:p>
          <a:endParaRPr lang="it-IT"/>
        </a:p>
      </dgm:t>
    </dgm:pt>
    <dgm:pt modelId="{979B7035-1ECD-46D5-9301-AD6FFDFF823F}" type="sibTrans" cxnId="{6D5D198A-0C41-4B4E-BAD2-4E4E1DABE557}">
      <dgm:prSet/>
      <dgm:spPr/>
      <dgm:t>
        <a:bodyPr/>
        <a:lstStyle/>
        <a:p>
          <a:endParaRPr lang="it-IT"/>
        </a:p>
      </dgm:t>
    </dgm:pt>
    <dgm:pt modelId="{033E92AD-E515-4062-85DD-57413948F2C7}" type="pres">
      <dgm:prSet presAssocID="{D416D07A-1791-4631-9F8D-BEDAAF8B1CF3}" presName="Name0" presStyleCnt="0">
        <dgm:presLayoutVars>
          <dgm:dir/>
          <dgm:resizeHandles val="exact"/>
        </dgm:presLayoutVars>
      </dgm:prSet>
      <dgm:spPr/>
      <dgm:t>
        <a:bodyPr/>
        <a:lstStyle/>
        <a:p>
          <a:endParaRPr lang="it-IT"/>
        </a:p>
      </dgm:t>
    </dgm:pt>
    <dgm:pt modelId="{E00E2988-69AB-4998-97C0-9D1F66C133B9}" type="pres">
      <dgm:prSet presAssocID="{EDEFA969-932D-4D87-9131-977DB7CC199A}" presName="composite" presStyleCnt="0"/>
      <dgm:spPr/>
    </dgm:pt>
    <dgm:pt modelId="{D066669C-BB4B-4BD3-96CB-638FACA43DF3}" type="pres">
      <dgm:prSet presAssocID="{EDEFA969-932D-4D87-9131-977DB7CC199A}" presName="rect1" presStyleLbl="trAlignAcc1" presStyleIdx="0" presStyleCnt="3" custScaleX="170436">
        <dgm:presLayoutVars>
          <dgm:bulletEnabled val="1"/>
        </dgm:presLayoutVars>
      </dgm:prSet>
      <dgm:spPr/>
      <dgm:t>
        <a:bodyPr/>
        <a:lstStyle/>
        <a:p>
          <a:endParaRPr lang="it-IT"/>
        </a:p>
      </dgm:t>
    </dgm:pt>
    <dgm:pt modelId="{2C4E66E6-DEAD-4855-ABE6-47A223CEE2CA}" type="pres">
      <dgm:prSet presAssocID="{EDEFA969-932D-4D87-9131-977DB7CC199A}" presName="rect2" presStyleLbl="fgImgPlace1" presStyleIdx="0" presStyleCnt="3" custLinFactX="-76404" custLinFactNeighborX="-100000" custLinFactNeighborY="-7678"/>
      <dgm:spPr>
        <a:blipFill>
          <a:blip xmlns:r="http://schemas.openxmlformats.org/officeDocument/2006/relationships" r:embed="rId1">
            <a:extLst>
              <a:ext uri="{28A0092B-C50C-407E-A947-70E740481C1C}">
                <a14:useLocalDpi xmlns:a14="http://schemas.microsoft.com/office/drawing/2010/main" xmlns="" val="0"/>
              </a:ext>
            </a:extLst>
          </a:blip>
          <a:srcRect/>
          <a:stretch>
            <a:fillRect l="-130000" r="-130000"/>
          </a:stretch>
        </a:blipFill>
      </dgm:spPr>
    </dgm:pt>
    <dgm:pt modelId="{69F8C8A5-577D-47DE-AEB3-A02E30AEBB93}" type="pres">
      <dgm:prSet presAssocID="{0C94592B-FCCE-487B-BF46-BE066066C0D3}" presName="sibTrans" presStyleCnt="0"/>
      <dgm:spPr/>
    </dgm:pt>
    <dgm:pt modelId="{555505BC-9B20-4493-A90A-89A53A002936}" type="pres">
      <dgm:prSet presAssocID="{C9AE0E4A-9C4C-4F17-BEAB-20074812E66F}" presName="composite" presStyleCnt="0"/>
      <dgm:spPr/>
    </dgm:pt>
    <dgm:pt modelId="{CDA42FAC-68E9-46FE-A16B-1B1FA0E1BC00}" type="pres">
      <dgm:prSet presAssocID="{C9AE0E4A-9C4C-4F17-BEAB-20074812E66F}" presName="rect1" presStyleLbl="trAlignAcc1" presStyleIdx="1" presStyleCnt="3" custScaleX="168096">
        <dgm:presLayoutVars>
          <dgm:bulletEnabled val="1"/>
        </dgm:presLayoutVars>
      </dgm:prSet>
      <dgm:spPr/>
      <dgm:t>
        <a:bodyPr/>
        <a:lstStyle/>
        <a:p>
          <a:endParaRPr lang="it-IT"/>
        </a:p>
      </dgm:t>
    </dgm:pt>
    <dgm:pt modelId="{2C396F57-D2B7-4A0D-86EE-1C615C2ABDBC}" type="pres">
      <dgm:prSet presAssocID="{C9AE0E4A-9C4C-4F17-BEAB-20074812E66F}" presName="rect2" presStyleLbl="fgImgPlace1" presStyleIdx="1" presStyleCnt="3" custLinFactX="-76404" custLinFactNeighborX="-100000" custLinFactNeighborY="-7495"/>
      <dgm:spPr>
        <a:blipFill>
          <a:blip xmlns:r="http://schemas.openxmlformats.org/officeDocument/2006/relationships" r:embed="rId2">
            <a:extLst>
              <a:ext uri="{28A0092B-C50C-407E-A947-70E740481C1C}">
                <a14:useLocalDpi xmlns:a14="http://schemas.microsoft.com/office/drawing/2010/main" xmlns="" val="0"/>
              </a:ext>
            </a:extLst>
          </a:blip>
          <a:srcRect/>
          <a:stretch>
            <a:fillRect l="-63000" r="-63000"/>
          </a:stretch>
        </a:blipFill>
      </dgm:spPr>
    </dgm:pt>
    <dgm:pt modelId="{8A548EC6-9419-4359-9FA6-107BEAE1C95A}" type="pres">
      <dgm:prSet presAssocID="{7876E0F2-6883-469A-BC49-4D9D745B4E1E}" presName="sibTrans" presStyleCnt="0"/>
      <dgm:spPr/>
    </dgm:pt>
    <dgm:pt modelId="{D57AB405-E1E3-49F9-B1E6-005A64686B07}" type="pres">
      <dgm:prSet presAssocID="{7C2698B9-CB88-4748-BA9B-DE3F01FAE973}" presName="composite" presStyleCnt="0"/>
      <dgm:spPr/>
    </dgm:pt>
    <dgm:pt modelId="{79AAB170-E98A-4E43-A21F-C945E17F58AD}" type="pres">
      <dgm:prSet presAssocID="{7C2698B9-CB88-4748-BA9B-DE3F01FAE973}" presName="rect1" presStyleLbl="trAlignAcc1" presStyleIdx="2" presStyleCnt="3" custScaleX="164894">
        <dgm:presLayoutVars>
          <dgm:bulletEnabled val="1"/>
        </dgm:presLayoutVars>
      </dgm:prSet>
      <dgm:spPr/>
      <dgm:t>
        <a:bodyPr/>
        <a:lstStyle/>
        <a:p>
          <a:endParaRPr lang="it-IT"/>
        </a:p>
      </dgm:t>
    </dgm:pt>
    <dgm:pt modelId="{92AD7636-155E-42A1-8537-CBAE1EC74921}" type="pres">
      <dgm:prSet presAssocID="{7C2698B9-CB88-4748-BA9B-DE3F01FAE973}" presName="rect2" presStyleLbl="fgImgPlace1" presStyleIdx="2" presStyleCnt="3" custLinFactX="-76404" custLinFactNeighborX="-100000" custLinFactNeighborY="-2308"/>
      <dgm:spPr>
        <a:blipFill>
          <a:blip xmlns:r="http://schemas.openxmlformats.org/officeDocument/2006/relationships" r:embed="rId3">
            <a:extLst>
              <a:ext uri="{28A0092B-C50C-407E-A947-70E740481C1C}">
                <a14:useLocalDpi xmlns:a14="http://schemas.microsoft.com/office/drawing/2010/main" xmlns="" val="0"/>
              </a:ext>
            </a:extLst>
          </a:blip>
          <a:srcRect/>
          <a:stretch>
            <a:fillRect l="-50000" r="-50000"/>
          </a:stretch>
        </a:blipFill>
      </dgm:spPr>
    </dgm:pt>
  </dgm:ptLst>
  <dgm:cxnLst>
    <dgm:cxn modelId="{39BE9C9B-BBBD-4FEB-BFBC-68EAEE03A1E1}" type="presOf" srcId="{D416D07A-1791-4631-9F8D-BEDAAF8B1CF3}" destId="{033E92AD-E515-4062-85DD-57413948F2C7}" srcOrd="0" destOrd="0" presId="urn:microsoft.com/office/officeart/2008/layout/PictureStrips"/>
    <dgm:cxn modelId="{A87361F5-2E64-489C-A876-C367D6AD0B1A}" type="presOf" srcId="{7C2698B9-CB88-4748-BA9B-DE3F01FAE973}" destId="{79AAB170-E98A-4E43-A21F-C945E17F58AD}" srcOrd="0" destOrd="0" presId="urn:microsoft.com/office/officeart/2008/layout/PictureStrips"/>
    <dgm:cxn modelId="{136F9468-5D3A-4002-9CBD-DB52DC26B09E}" type="presOf" srcId="{EDEFA969-932D-4D87-9131-977DB7CC199A}" destId="{D066669C-BB4B-4BD3-96CB-638FACA43DF3}" srcOrd="0" destOrd="0" presId="urn:microsoft.com/office/officeart/2008/layout/PictureStrips"/>
    <dgm:cxn modelId="{6D5D198A-0C41-4B4E-BAD2-4E4E1DABE557}" srcId="{D416D07A-1791-4631-9F8D-BEDAAF8B1CF3}" destId="{7C2698B9-CB88-4748-BA9B-DE3F01FAE973}" srcOrd="2" destOrd="0" parTransId="{3D7570F8-A874-4B3D-A992-54E2DC8A32D5}" sibTransId="{979B7035-1ECD-46D5-9301-AD6FFDFF823F}"/>
    <dgm:cxn modelId="{72A27490-4056-4B08-9B5B-EF697566EC50}" srcId="{D416D07A-1791-4631-9F8D-BEDAAF8B1CF3}" destId="{C9AE0E4A-9C4C-4F17-BEAB-20074812E66F}" srcOrd="1" destOrd="0" parTransId="{74C9734D-DAAA-4E16-88D0-34B079AA0BEB}" sibTransId="{7876E0F2-6883-469A-BC49-4D9D745B4E1E}"/>
    <dgm:cxn modelId="{5CEB58A9-4412-4D4F-872B-0DA4994BCBE4}" srcId="{D416D07A-1791-4631-9F8D-BEDAAF8B1CF3}" destId="{EDEFA969-932D-4D87-9131-977DB7CC199A}" srcOrd="0" destOrd="0" parTransId="{8B31E6DF-C85C-4C29-B0BF-6B4393136B08}" sibTransId="{0C94592B-FCCE-487B-BF46-BE066066C0D3}"/>
    <dgm:cxn modelId="{D3D6EDAD-ED07-4B95-A4AF-6F52A081A2BC}" type="presOf" srcId="{C9AE0E4A-9C4C-4F17-BEAB-20074812E66F}" destId="{CDA42FAC-68E9-46FE-A16B-1B1FA0E1BC00}" srcOrd="0" destOrd="0" presId="urn:microsoft.com/office/officeart/2008/layout/PictureStrips"/>
    <dgm:cxn modelId="{60F386FB-38DA-44BF-9043-A6FD9ABD39B8}" type="presParOf" srcId="{033E92AD-E515-4062-85DD-57413948F2C7}" destId="{E00E2988-69AB-4998-97C0-9D1F66C133B9}" srcOrd="0" destOrd="0" presId="urn:microsoft.com/office/officeart/2008/layout/PictureStrips"/>
    <dgm:cxn modelId="{66E5858D-C9F8-42A7-8AD9-70F348390E79}" type="presParOf" srcId="{E00E2988-69AB-4998-97C0-9D1F66C133B9}" destId="{D066669C-BB4B-4BD3-96CB-638FACA43DF3}" srcOrd="0" destOrd="0" presId="urn:microsoft.com/office/officeart/2008/layout/PictureStrips"/>
    <dgm:cxn modelId="{68C29251-EFAA-4BD6-998D-149678DEF74A}" type="presParOf" srcId="{E00E2988-69AB-4998-97C0-9D1F66C133B9}" destId="{2C4E66E6-DEAD-4855-ABE6-47A223CEE2CA}" srcOrd="1" destOrd="0" presId="urn:microsoft.com/office/officeart/2008/layout/PictureStrips"/>
    <dgm:cxn modelId="{5562F91F-1A0D-4353-BF06-B9290F9A42A7}" type="presParOf" srcId="{033E92AD-E515-4062-85DD-57413948F2C7}" destId="{69F8C8A5-577D-47DE-AEB3-A02E30AEBB93}" srcOrd="1" destOrd="0" presId="urn:microsoft.com/office/officeart/2008/layout/PictureStrips"/>
    <dgm:cxn modelId="{C9571C33-92A7-4A1C-BD17-864F7B8ACCF9}" type="presParOf" srcId="{033E92AD-E515-4062-85DD-57413948F2C7}" destId="{555505BC-9B20-4493-A90A-89A53A002936}" srcOrd="2" destOrd="0" presId="urn:microsoft.com/office/officeart/2008/layout/PictureStrips"/>
    <dgm:cxn modelId="{F523A929-F930-47CB-96C6-8F7A870CFC7D}" type="presParOf" srcId="{555505BC-9B20-4493-A90A-89A53A002936}" destId="{CDA42FAC-68E9-46FE-A16B-1B1FA0E1BC00}" srcOrd="0" destOrd="0" presId="urn:microsoft.com/office/officeart/2008/layout/PictureStrips"/>
    <dgm:cxn modelId="{974E37DF-AFED-46F2-98D7-334DFC9115F9}" type="presParOf" srcId="{555505BC-9B20-4493-A90A-89A53A002936}" destId="{2C396F57-D2B7-4A0D-86EE-1C615C2ABDBC}" srcOrd="1" destOrd="0" presId="urn:microsoft.com/office/officeart/2008/layout/PictureStrips"/>
    <dgm:cxn modelId="{0F0C3C9E-05D0-4915-AB37-4DC72B434B78}" type="presParOf" srcId="{033E92AD-E515-4062-85DD-57413948F2C7}" destId="{8A548EC6-9419-4359-9FA6-107BEAE1C95A}" srcOrd="3" destOrd="0" presId="urn:microsoft.com/office/officeart/2008/layout/PictureStrips"/>
    <dgm:cxn modelId="{3FE4F7CB-B87F-496D-B352-1FE33E24039F}" type="presParOf" srcId="{033E92AD-E515-4062-85DD-57413948F2C7}" destId="{D57AB405-E1E3-49F9-B1E6-005A64686B07}" srcOrd="4" destOrd="0" presId="urn:microsoft.com/office/officeart/2008/layout/PictureStrips"/>
    <dgm:cxn modelId="{579E7FD1-386A-49FF-AE13-783A45E4D9E3}" type="presParOf" srcId="{D57AB405-E1E3-49F9-B1E6-005A64686B07}" destId="{79AAB170-E98A-4E43-A21F-C945E17F58AD}" srcOrd="0" destOrd="0" presId="urn:microsoft.com/office/officeart/2008/layout/PictureStrips"/>
    <dgm:cxn modelId="{984022F1-A70B-4FAA-B832-4B01D3AC421B}" type="presParOf" srcId="{D57AB405-E1E3-49F9-B1E6-005A64686B07}" destId="{92AD7636-155E-42A1-8537-CBAE1EC74921}" srcOrd="1" destOrd="0" presId="urn:microsoft.com/office/officeart/2008/layout/PictureStrips"/>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462A6F3-4EDB-4E09-AEF5-65EC01F9840C}">
      <dsp:nvSpPr>
        <dsp:cNvPr id="0" name=""/>
        <dsp:cNvSpPr/>
      </dsp:nvSpPr>
      <dsp:spPr>
        <a:xfrm>
          <a:off x="3887440" y="1801492"/>
          <a:ext cx="2808313" cy="1282605"/>
        </a:xfrm>
        <a:custGeom>
          <a:avLst/>
          <a:gdLst/>
          <a:ahLst/>
          <a:cxnLst/>
          <a:rect l="0" t="0" r="0" b="0"/>
          <a:pathLst>
            <a:path>
              <a:moveTo>
                <a:pt x="2808313" y="1282605"/>
              </a:moveTo>
              <a:lnTo>
                <a:pt x="0" y="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3DE436B-406F-4D15-9A4F-97A16FDDDF8F}">
      <dsp:nvSpPr>
        <dsp:cNvPr id="0" name=""/>
        <dsp:cNvSpPr/>
      </dsp:nvSpPr>
      <dsp:spPr>
        <a:xfrm>
          <a:off x="4126817" y="1201812"/>
          <a:ext cx="2568937" cy="590540"/>
        </a:xfrm>
        <a:custGeom>
          <a:avLst/>
          <a:gdLst/>
          <a:ahLst/>
          <a:cxnLst/>
          <a:rect l="0" t="0" r="0" b="0"/>
          <a:pathLst>
            <a:path>
              <a:moveTo>
                <a:pt x="0" y="0"/>
              </a:moveTo>
              <a:lnTo>
                <a:pt x="0" y="402090"/>
              </a:lnTo>
              <a:lnTo>
                <a:pt x="2568937" y="402090"/>
              </a:lnTo>
              <a:lnTo>
                <a:pt x="2568937" y="59054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A345CCE-F09D-4A51-91FA-18E314BB3A85}">
      <dsp:nvSpPr>
        <dsp:cNvPr id="0" name=""/>
        <dsp:cNvSpPr/>
      </dsp:nvSpPr>
      <dsp:spPr>
        <a:xfrm>
          <a:off x="1367168" y="3093243"/>
          <a:ext cx="2138073" cy="583565"/>
        </a:xfrm>
        <a:custGeom>
          <a:avLst/>
          <a:gdLst/>
          <a:ahLst/>
          <a:cxnLst/>
          <a:rect l="0" t="0" r="0" b="0"/>
          <a:pathLst>
            <a:path>
              <a:moveTo>
                <a:pt x="0" y="0"/>
              </a:moveTo>
              <a:lnTo>
                <a:pt x="0" y="395115"/>
              </a:lnTo>
              <a:lnTo>
                <a:pt x="2138073" y="395115"/>
              </a:lnTo>
              <a:lnTo>
                <a:pt x="2138073" y="58356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066748F-A8D1-45E0-8A00-57F54B82402F}">
      <dsp:nvSpPr>
        <dsp:cNvPr id="0" name=""/>
        <dsp:cNvSpPr/>
      </dsp:nvSpPr>
      <dsp:spPr>
        <a:xfrm>
          <a:off x="1018944" y="3093243"/>
          <a:ext cx="348224" cy="583565"/>
        </a:xfrm>
        <a:custGeom>
          <a:avLst/>
          <a:gdLst/>
          <a:ahLst/>
          <a:cxnLst/>
          <a:rect l="0" t="0" r="0" b="0"/>
          <a:pathLst>
            <a:path>
              <a:moveTo>
                <a:pt x="348224" y="0"/>
              </a:moveTo>
              <a:lnTo>
                <a:pt x="348224" y="395115"/>
              </a:lnTo>
              <a:lnTo>
                <a:pt x="0" y="395115"/>
              </a:lnTo>
              <a:lnTo>
                <a:pt x="0" y="58356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4D83A83-F6A1-4E7D-8226-5464D12FA3D6}">
      <dsp:nvSpPr>
        <dsp:cNvPr id="0" name=""/>
        <dsp:cNvSpPr/>
      </dsp:nvSpPr>
      <dsp:spPr>
        <a:xfrm>
          <a:off x="1367168" y="1201812"/>
          <a:ext cx="2759648" cy="599686"/>
        </a:xfrm>
        <a:custGeom>
          <a:avLst/>
          <a:gdLst/>
          <a:ahLst/>
          <a:cxnLst/>
          <a:rect l="0" t="0" r="0" b="0"/>
          <a:pathLst>
            <a:path>
              <a:moveTo>
                <a:pt x="2759648" y="0"/>
              </a:moveTo>
              <a:lnTo>
                <a:pt x="2759648" y="411236"/>
              </a:lnTo>
              <a:lnTo>
                <a:pt x="0" y="411236"/>
              </a:lnTo>
              <a:lnTo>
                <a:pt x="0" y="59968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A7E27ED-4C83-4645-9F99-C592F3F85CBF}">
      <dsp:nvSpPr>
        <dsp:cNvPr id="0" name=""/>
        <dsp:cNvSpPr/>
      </dsp:nvSpPr>
      <dsp:spPr>
        <a:xfrm>
          <a:off x="200564" y="73305"/>
          <a:ext cx="7852505" cy="112850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A6BEEB1-E267-4134-B0D0-80CD9DA59688}">
      <dsp:nvSpPr>
        <dsp:cNvPr id="0" name=""/>
        <dsp:cNvSpPr/>
      </dsp:nvSpPr>
      <dsp:spPr>
        <a:xfrm>
          <a:off x="426591" y="288030"/>
          <a:ext cx="7852505" cy="112850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it-IT" sz="1700" b="1" i="0" kern="1200" dirty="0" smtClean="0">
              <a:solidFill>
                <a:schemeClr val="tx1"/>
              </a:solidFill>
              <a:latin typeface="Arial Narrow" panose="020B0606020202030204" pitchFamily="34" charset="0"/>
            </a:rPr>
            <a:t>BUDGET europeo totale:</a:t>
          </a:r>
        </a:p>
        <a:p>
          <a:pPr lvl="0" algn="ctr" defTabSz="755650">
            <a:lnSpc>
              <a:spcPct val="90000"/>
            </a:lnSpc>
            <a:spcBef>
              <a:spcPct val="0"/>
            </a:spcBef>
            <a:spcAft>
              <a:spcPct val="35000"/>
            </a:spcAft>
          </a:pPr>
          <a:r>
            <a:rPr lang="it-IT" sz="1700" b="1" i="0" kern="1200" dirty="0" smtClean="0">
              <a:solidFill>
                <a:schemeClr val="tx1"/>
              </a:solidFill>
              <a:latin typeface="Arial Narrow" panose="020B0606020202030204" pitchFamily="34" charset="0"/>
            </a:rPr>
            <a:t>960 MILIARDI DI EURO</a:t>
          </a:r>
          <a:endParaRPr lang="it-IT" sz="1700" kern="1200" dirty="0"/>
        </a:p>
      </dsp:txBody>
      <dsp:txXfrm>
        <a:off x="426591" y="288030"/>
        <a:ext cx="7852505" cy="1128506"/>
      </dsp:txXfrm>
    </dsp:sp>
    <dsp:sp modelId="{0D71C417-CACA-4541-8F79-0AB2A94CB371}">
      <dsp:nvSpPr>
        <dsp:cNvPr id="0" name=""/>
        <dsp:cNvSpPr/>
      </dsp:nvSpPr>
      <dsp:spPr>
        <a:xfrm>
          <a:off x="350047" y="1801498"/>
          <a:ext cx="2034243" cy="129174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B659954-2D32-487B-9C2A-0A42673028C6}">
      <dsp:nvSpPr>
        <dsp:cNvPr id="0" name=""/>
        <dsp:cNvSpPr/>
      </dsp:nvSpPr>
      <dsp:spPr>
        <a:xfrm>
          <a:off x="576074" y="2016224"/>
          <a:ext cx="2034243" cy="1291744"/>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it-IT" sz="1700" kern="1200" dirty="0" smtClean="0"/>
            <a:t>Fondi strutturali</a:t>
          </a:r>
        </a:p>
        <a:p>
          <a:pPr lvl="0" algn="ctr" defTabSz="755650">
            <a:lnSpc>
              <a:spcPct val="90000"/>
            </a:lnSpc>
            <a:spcBef>
              <a:spcPct val="0"/>
            </a:spcBef>
            <a:spcAft>
              <a:spcPct val="35000"/>
            </a:spcAft>
          </a:pPr>
          <a:r>
            <a:rPr lang="it-IT" sz="1700" kern="1200" dirty="0" smtClean="0"/>
            <a:t>42,085 miliardi di € a prezzi correnti per l’ITALIA</a:t>
          </a:r>
          <a:endParaRPr lang="it-IT" sz="1700" kern="1200" dirty="0"/>
        </a:p>
      </dsp:txBody>
      <dsp:txXfrm>
        <a:off x="576074" y="2016224"/>
        <a:ext cx="2034243" cy="1291744"/>
      </dsp:txXfrm>
    </dsp:sp>
    <dsp:sp modelId="{D7B37768-D8F5-4B21-B54F-CA6879496ED6}">
      <dsp:nvSpPr>
        <dsp:cNvPr id="0" name=""/>
        <dsp:cNvSpPr/>
      </dsp:nvSpPr>
      <dsp:spPr>
        <a:xfrm>
          <a:off x="1823" y="3676808"/>
          <a:ext cx="2034243" cy="129174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55AB578-F2EC-4ADB-89EA-936F3F989447}">
      <dsp:nvSpPr>
        <dsp:cNvPr id="0" name=""/>
        <dsp:cNvSpPr/>
      </dsp:nvSpPr>
      <dsp:spPr>
        <a:xfrm>
          <a:off x="227850" y="3891534"/>
          <a:ext cx="2034243" cy="1291744"/>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it-IT" sz="1700" kern="1200" dirty="0" smtClean="0"/>
            <a:t>Budget per i PON</a:t>
          </a:r>
        </a:p>
        <a:p>
          <a:pPr lvl="0" algn="ctr" defTabSz="755650">
            <a:lnSpc>
              <a:spcPct val="90000"/>
            </a:lnSpc>
            <a:spcBef>
              <a:spcPct val="0"/>
            </a:spcBef>
            <a:spcAft>
              <a:spcPct val="35000"/>
            </a:spcAft>
          </a:pPr>
          <a:r>
            <a:rPr lang="it-IT" sz="1700" kern="1200" dirty="0" smtClean="0"/>
            <a:t>12,212 miliardi di € </a:t>
          </a:r>
          <a:endParaRPr lang="it-IT" sz="1700" kern="1200" dirty="0"/>
        </a:p>
      </dsp:txBody>
      <dsp:txXfrm>
        <a:off x="227850" y="3891534"/>
        <a:ext cx="2034243" cy="1291744"/>
      </dsp:txXfrm>
    </dsp:sp>
    <dsp:sp modelId="{2F4205CE-4894-4ED8-AA1B-6A688AB75AF4}">
      <dsp:nvSpPr>
        <dsp:cNvPr id="0" name=""/>
        <dsp:cNvSpPr/>
      </dsp:nvSpPr>
      <dsp:spPr>
        <a:xfrm>
          <a:off x="2488120" y="3676808"/>
          <a:ext cx="2034243" cy="129174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EB74794-270C-4C5A-8F53-2923FA8BE80D}">
      <dsp:nvSpPr>
        <dsp:cNvPr id="0" name=""/>
        <dsp:cNvSpPr/>
      </dsp:nvSpPr>
      <dsp:spPr>
        <a:xfrm>
          <a:off x="2714147" y="3891534"/>
          <a:ext cx="2034243" cy="1291744"/>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it-IT" sz="1700" kern="1200" dirty="0" smtClean="0"/>
            <a:t>Budget per i POR</a:t>
          </a:r>
        </a:p>
        <a:p>
          <a:pPr lvl="0" algn="ctr" defTabSz="755650">
            <a:lnSpc>
              <a:spcPct val="90000"/>
            </a:lnSpc>
            <a:spcBef>
              <a:spcPct val="0"/>
            </a:spcBef>
            <a:spcAft>
              <a:spcPct val="35000"/>
            </a:spcAft>
          </a:pPr>
          <a:r>
            <a:rPr lang="it-IT" sz="1700" kern="1200" dirty="0" smtClean="0"/>
            <a:t>30,441 miliardi di €</a:t>
          </a:r>
          <a:endParaRPr lang="it-IT" sz="1700" kern="1200" dirty="0"/>
        </a:p>
      </dsp:txBody>
      <dsp:txXfrm>
        <a:off x="2714147" y="3891534"/>
        <a:ext cx="2034243" cy="1291744"/>
      </dsp:txXfrm>
    </dsp:sp>
    <dsp:sp modelId="{01050A49-1F77-4DF5-80F7-723072A755D0}">
      <dsp:nvSpPr>
        <dsp:cNvPr id="0" name=""/>
        <dsp:cNvSpPr/>
      </dsp:nvSpPr>
      <dsp:spPr>
        <a:xfrm>
          <a:off x="5678632" y="1792352"/>
          <a:ext cx="2034243" cy="129174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05ABCE2-FC37-4A7D-AFA8-5E97EF32A6FE}">
      <dsp:nvSpPr>
        <dsp:cNvPr id="0" name=""/>
        <dsp:cNvSpPr/>
      </dsp:nvSpPr>
      <dsp:spPr>
        <a:xfrm>
          <a:off x="5904660" y="2007078"/>
          <a:ext cx="2034243" cy="1291744"/>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it-IT" sz="1700" kern="1200" dirty="0" smtClean="0"/>
            <a:t>Fondi diretti</a:t>
          </a:r>
        </a:p>
        <a:p>
          <a:pPr lvl="0" algn="ctr" defTabSz="755650">
            <a:lnSpc>
              <a:spcPct val="90000"/>
            </a:lnSpc>
            <a:spcBef>
              <a:spcPct val="0"/>
            </a:spcBef>
            <a:spcAft>
              <a:spcPct val="35000"/>
            </a:spcAft>
          </a:pPr>
          <a:r>
            <a:rPr lang="it-IT" sz="1700" kern="1200" dirty="0" smtClean="0"/>
            <a:t>185,7 miliardi di €  prezzi correnti</a:t>
          </a:r>
          <a:endParaRPr lang="it-IT" sz="1700" kern="1200" dirty="0"/>
        </a:p>
      </dsp:txBody>
      <dsp:txXfrm>
        <a:off x="5904660" y="2007078"/>
        <a:ext cx="2034243" cy="1291744"/>
      </dsp:txXfrm>
    </dsp:sp>
    <dsp:sp modelId="{19ADC114-235A-4400-8879-1892943171C5}">
      <dsp:nvSpPr>
        <dsp:cNvPr id="0" name=""/>
        <dsp:cNvSpPr/>
      </dsp:nvSpPr>
      <dsp:spPr>
        <a:xfrm>
          <a:off x="2870318" y="1801492"/>
          <a:ext cx="2034243" cy="129174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DC12705-672A-47E0-B86C-A2C758ECD7B0}">
      <dsp:nvSpPr>
        <dsp:cNvPr id="0" name=""/>
        <dsp:cNvSpPr/>
      </dsp:nvSpPr>
      <dsp:spPr>
        <a:xfrm>
          <a:off x="3096346" y="2016217"/>
          <a:ext cx="2034243" cy="1291744"/>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it-IT" sz="1700" kern="1200" dirty="0" smtClean="0"/>
            <a:t>CTE 1,1miliardi di €</a:t>
          </a:r>
          <a:endParaRPr lang="it-IT" sz="1700" kern="1200" dirty="0"/>
        </a:p>
      </dsp:txBody>
      <dsp:txXfrm>
        <a:off x="3096346" y="2016217"/>
        <a:ext cx="2034243" cy="1291744"/>
      </dsp:txXfrm>
    </dsp:sp>
  </dsp:spTree>
</dsp:drawing>
</file>

<file path=ppt/diagrams/drawing1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BB01230-9609-4E4C-A844-6A47F080BD73}">
      <dsp:nvSpPr>
        <dsp:cNvPr id="0" name=""/>
        <dsp:cNvSpPr/>
      </dsp:nvSpPr>
      <dsp:spPr>
        <a:xfrm rot="10800000">
          <a:off x="894017" y="15017"/>
          <a:ext cx="7540994" cy="2380112"/>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49563" tIns="64770" rIns="120904" bIns="64770" numCol="1" spcCol="1270" anchor="ctr" anchorCtr="0">
          <a:noAutofit/>
        </a:bodyPr>
        <a:lstStyle/>
        <a:p>
          <a:pPr lvl="0" algn="just" defTabSz="755650">
            <a:lnSpc>
              <a:spcPct val="90000"/>
            </a:lnSpc>
            <a:spcBef>
              <a:spcPct val="0"/>
            </a:spcBef>
            <a:spcAft>
              <a:spcPct val="35000"/>
            </a:spcAft>
          </a:pPr>
          <a:r>
            <a:rPr lang="it-IT" sz="1700" kern="1200" dirty="0" smtClean="0"/>
            <a:t>Nel caso in cui le Regioni attribuiscano formalmente ai comuni e alle province la gestione associata delle politiche europee sul modello SEAV, tale decisione dovrebbe prevedere anche la corrispondente parte finanziaria necessaria a dare continuità al servizio. In questo caso le risorse potrebbero provenire da contributi regionali e dal PON FSE</a:t>
          </a:r>
          <a:endParaRPr lang="it-IT" sz="1700" kern="1200" dirty="0"/>
        </a:p>
      </dsp:txBody>
      <dsp:txXfrm rot="10800000">
        <a:off x="894017" y="15017"/>
        <a:ext cx="7540994" cy="2380112"/>
      </dsp:txXfrm>
    </dsp:sp>
    <dsp:sp modelId="{65539AC0-702D-420E-A265-BE2C71DCE627}">
      <dsp:nvSpPr>
        <dsp:cNvPr id="0" name=""/>
        <dsp:cNvSpPr/>
      </dsp:nvSpPr>
      <dsp:spPr>
        <a:xfrm>
          <a:off x="0" y="0"/>
          <a:ext cx="2380112" cy="2380112"/>
        </a:xfrm>
        <a:prstGeom prst="ellipse">
          <a:avLst/>
        </a:prstGeom>
        <a:blipFill>
          <a:blip xmlns:r="http://schemas.openxmlformats.org/officeDocument/2006/relationships" r:embed="rId1">
            <a:extLst>
              <a:ext uri="{28A0092B-C50C-407E-A947-70E740481C1C}">
                <a14:useLocalDpi xmlns:a14="http://schemas.microsoft.com/office/drawing/2010/main" xmlns="" val="0"/>
              </a:ext>
            </a:extLst>
          </a:blip>
          <a:srcRect/>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5A54E9D-5153-49DB-B869-A32B7F39EA34}">
      <dsp:nvSpPr>
        <dsp:cNvPr id="0" name=""/>
        <dsp:cNvSpPr/>
      </dsp:nvSpPr>
      <dsp:spPr>
        <a:xfrm rot="10800000">
          <a:off x="1116207" y="3092495"/>
          <a:ext cx="7292715" cy="2380112"/>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49563" tIns="60960" rIns="113792" bIns="60960" numCol="1" spcCol="1270" anchor="ctr" anchorCtr="0">
          <a:noAutofit/>
        </a:bodyPr>
        <a:lstStyle/>
        <a:p>
          <a:pPr lvl="0" algn="ctr" defTabSz="711200">
            <a:lnSpc>
              <a:spcPct val="90000"/>
            </a:lnSpc>
            <a:spcBef>
              <a:spcPct val="0"/>
            </a:spcBef>
            <a:spcAft>
              <a:spcPct val="35000"/>
            </a:spcAft>
          </a:pPr>
          <a:r>
            <a:rPr lang="it-IT" sz="1600" kern="1200" dirty="0" smtClean="0"/>
            <a:t>Nel caso in cui le Regioni non attribuiscano tale delega alle Province – seguendo il modello spagnolo delle </a:t>
          </a:r>
          <a:r>
            <a:rPr lang="it-IT" sz="1600" kern="1200" dirty="0" err="1" smtClean="0"/>
            <a:t>deputacion</a:t>
          </a:r>
          <a:r>
            <a:rPr lang="it-IT" sz="1600" kern="1200" dirty="0" smtClean="0"/>
            <a:t> – si attivino autonomamente ed in modo volontario, seppure all’interno del dettato normativo, nella gestione associata delle politiche europee, il sostegno del servizio SEAV dovrà avvenire attraverso il supporto in denaro o risorse umane da parte degli enti coinvolti sulla base del criterio di equa distribuzione</a:t>
          </a:r>
          <a:endParaRPr lang="it-IT" sz="1600" kern="1200" dirty="0"/>
        </a:p>
      </dsp:txBody>
      <dsp:txXfrm rot="10800000">
        <a:off x="1116207" y="3092495"/>
        <a:ext cx="7292715" cy="2380112"/>
      </dsp:txXfrm>
    </dsp:sp>
    <dsp:sp modelId="{4B471905-7673-4347-8912-838635639644}">
      <dsp:nvSpPr>
        <dsp:cNvPr id="0" name=""/>
        <dsp:cNvSpPr/>
      </dsp:nvSpPr>
      <dsp:spPr>
        <a:xfrm>
          <a:off x="0" y="2972086"/>
          <a:ext cx="2380112" cy="2380112"/>
        </a:xfrm>
        <a:prstGeom prst="ellipse">
          <a:avLst/>
        </a:prstGeom>
        <a:blipFill>
          <a:blip xmlns:r="http://schemas.openxmlformats.org/officeDocument/2006/relationships" r:embed="rId2">
            <a:extLst>
              <a:ext uri="{28A0092B-C50C-407E-A947-70E740481C1C}">
                <a14:useLocalDpi xmlns:a14="http://schemas.microsoft.com/office/drawing/2010/main" xmlns="" val="0"/>
              </a:ext>
            </a:extLst>
          </a:blip>
          <a:srcRect/>
          <a:stretch>
            <a:fillRect l="-25000" r="-25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8849A33-8EB9-4466-A7A3-2E452E5D62C6}">
      <dsp:nvSpPr>
        <dsp:cNvPr id="0" name=""/>
        <dsp:cNvSpPr/>
      </dsp:nvSpPr>
      <dsp:spPr>
        <a:xfrm>
          <a:off x="-5879983" y="-899860"/>
          <a:ext cx="7000073" cy="7000073"/>
        </a:xfrm>
        <a:prstGeom prst="blockArc">
          <a:avLst>
            <a:gd name="adj1" fmla="val 18900000"/>
            <a:gd name="adj2" fmla="val 2700000"/>
            <a:gd name="adj3" fmla="val 309"/>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9DD9F6A-25AE-4ABE-9A1F-BADD130F3112}">
      <dsp:nvSpPr>
        <dsp:cNvPr id="0" name=""/>
        <dsp:cNvSpPr/>
      </dsp:nvSpPr>
      <dsp:spPr>
        <a:xfrm>
          <a:off x="586270" y="399803"/>
          <a:ext cx="8053563" cy="80002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18" tIns="58420" rIns="58420" bIns="58420" numCol="1" spcCol="1270" anchor="ctr" anchorCtr="0">
          <a:noAutofit/>
        </a:bodyPr>
        <a:lstStyle/>
        <a:p>
          <a:pPr lvl="0" algn="l" defTabSz="1022350">
            <a:lnSpc>
              <a:spcPct val="90000"/>
            </a:lnSpc>
            <a:spcBef>
              <a:spcPct val="0"/>
            </a:spcBef>
            <a:spcAft>
              <a:spcPct val="35000"/>
            </a:spcAft>
          </a:pPr>
          <a:r>
            <a:rPr lang="it-IT" sz="2300" kern="1200" dirty="0" smtClean="0"/>
            <a:t>Il SEAV si applica a geometria variabile</a:t>
          </a:r>
          <a:endParaRPr lang="it-IT" sz="2300" kern="1200" dirty="0"/>
        </a:p>
      </dsp:txBody>
      <dsp:txXfrm>
        <a:off x="586270" y="399803"/>
        <a:ext cx="8053563" cy="800022"/>
      </dsp:txXfrm>
    </dsp:sp>
    <dsp:sp modelId="{CFFE6EE2-49B4-4EA1-AAB2-DABE6BB13058}">
      <dsp:nvSpPr>
        <dsp:cNvPr id="0" name=""/>
        <dsp:cNvSpPr/>
      </dsp:nvSpPr>
      <dsp:spPr>
        <a:xfrm>
          <a:off x="86256" y="299800"/>
          <a:ext cx="1000027" cy="1000027"/>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8B70391-4110-453C-BB52-935D7B446F40}">
      <dsp:nvSpPr>
        <dsp:cNvPr id="0" name=""/>
        <dsp:cNvSpPr/>
      </dsp:nvSpPr>
      <dsp:spPr>
        <a:xfrm>
          <a:off x="1044941" y="1600044"/>
          <a:ext cx="7594892" cy="80002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18" tIns="58420" rIns="58420" bIns="58420" numCol="1" spcCol="1270" anchor="ctr" anchorCtr="0">
          <a:noAutofit/>
        </a:bodyPr>
        <a:lstStyle/>
        <a:p>
          <a:pPr lvl="0" algn="l" defTabSz="1022350">
            <a:lnSpc>
              <a:spcPct val="90000"/>
            </a:lnSpc>
            <a:spcBef>
              <a:spcPct val="0"/>
            </a:spcBef>
            <a:spcAft>
              <a:spcPct val="35000"/>
            </a:spcAft>
          </a:pPr>
          <a:r>
            <a:rPr lang="it-IT" sz="2300" kern="1200" dirty="0" smtClean="0"/>
            <a:t>La Provincia si propone come soggetto che offre servizi ai comuni (informazione, formazione, orientamento </a:t>
          </a:r>
          <a:r>
            <a:rPr lang="it-IT" sz="2300" kern="1200" dirty="0" err="1" smtClean="0"/>
            <a:t>etc</a:t>
          </a:r>
          <a:r>
            <a:rPr lang="it-IT" sz="2300" kern="1200" dirty="0" smtClean="0"/>
            <a:t>)</a:t>
          </a:r>
          <a:endParaRPr lang="it-IT" sz="2300" kern="1200" dirty="0"/>
        </a:p>
      </dsp:txBody>
      <dsp:txXfrm>
        <a:off x="1044941" y="1600044"/>
        <a:ext cx="7594892" cy="800022"/>
      </dsp:txXfrm>
    </dsp:sp>
    <dsp:sp modelId="{35FA8FAF-69B7-4E4A-9C47-16CBC2A1248E}">
      <dsp:nvSpPr>
        <dsp:cNvPr id="0" name=""/>
        <dsp:cNvSpPr/>
      </dsp:nvSpPr>
      <dsp:spPr>
        <a:xfrm>
          <a:off x="544927" y="1500041"/>
          <a:ext cx="1000027" cy="1000027"/>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46FAE18-A4AB-460F-895B-154D2BB73B74}">
      <dsp:nvSpPr>
        <dsp:cNvPr id="0" name=""/>
        <dsp:cNvSpPr/>
      </dsp:nvSpPr>
      <dsp:spPr>
        <a:xfrm>
          <a:off x="1044941" y="2800285"/>
          <a:ext cx="7594892" cy="80002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18" tIns="58420" rIns="58420" bIns="58420" numCol="1" spcCol="1270" anchor="ctr" anchorCtr="0">
          <a:noAutofit/>
        </a:bodyPr>
        <a:lstStyle/>
        <a:p>
          <a:pPr lvl="0" algn="l" defTabSz="1022350">
            <a:lnSpc>
              <a:spcPct val="90000"/>
            </a:lnSpc>
            <a:spcBef>
              <a:spcPct val="0"/>
            </a:spcBef>
            <a:spcAft>
              <a:spcPct val="35000"/>
            </a:spcAft>
          </a:pPr>
          <a:r>
            <a:rPr lang="it-IT" sz="2300" kern="1200" dirty="0" smtClean="0"/>
            <a:t>I Comuni si aggregano per sviluppare assieme soprattutto le attività di progettazione</a:t>
          </a:r>
          <a:endParaRPr lang="it-IT" sz="2300" kern="1200" dirty="0"/>
        </a:p>
      </dsp:txBody>
      <dsp:txXfrm>
        <a:off x="1044941" y="2800285"/>
        <a:ext cx="7594892" cy="800022"/>
      </dsp:txXfrm>
    </dsp:sp>
    <dsp:sp modelId="{111EF128-54A3-45B6-BA43-5857B1DF34C0}">
      <dsp:nvSpPr>
        <dsp:cNvPr id="0" name=""/>
        <dsp:cNvSpPr/>
      </dsp:nvSpPr>
      <dsp:spPr>
        <a:xfrm>
          <a:off x="544927" y="2700282"/>
          <a:ext cx="1000027" cy="1000027"/>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F169674-674E-4259-833E-FF0F5DD1DD08}">
      <dsp:nvSpPr>
        <dsp:cNvPr id="0" name=""/>
        <dsp:cNvSpPr/>
      </dsp:nvSpPr>
      <dsp:spPr>
        <a:xfrm>
          <a:off x="586270" y="4000526"/>
          <a:ext cx="8053563" cy="80002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18" tIns="58420" rIns="58420" bIns="58420" numCol="1" spcCol="1270" anchor="ctr" anchorCtr="0">
          <a:noAutofit/>
        </a:bodyPr>
        <a:lstStyle/>
        <a:p>
          <a:pPr lvl="0" algn="l" defTabSz="1022350">
            <a:lnSpc>
              <a:spcPct val="90000"/>
            </a:lnSpc>
            <a:spcBef>
              <a:spcPct val="0"/>
            </a:spcBef>
            <a:spcAft>
              <a:spcPct val="35000"/>
            </a:spcAft>
          </a:pPr>
          <a:r>
            <a:rPr lang="it-IT" sz="2300" kern="1200" dirty="0" smtClean="0"/>
            <a:t>UPI Regionale, ANCI Regionale e TECLA svolgono funzioni di sviluppo strategico e tecnico</a:t>
          </a:r>
          <a:endParaRPr lang="it-IT" sz="2300" kern="1200" dirty="0"/>
        </a:p>
      </dsp:txBody>
      <dsp:txXfrm>
        <a:off x="586270" y="4000526"/>
        <a:ext cx="8053563" cy="800022"/>
      </dsp:txXfrm>
    </dsp:sp>
    <dsp:sp modelId="{85154E3E-7BAA-428D-A622-3C2B1379A73D}">
      <dsp:nvSpPr>
        <dsp:cNvPr id="0" name=""/>
        <dsp:cNvSpPr/>
      </dsp:nvSpPr>
      <dsp:spPr>
        <a:xfrm>
          <a:off x="86256" y="3900524"/>
          <a:ext cx="1000027" cy="1000027"/>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963B770-6EFB-4FD2-B932-553448B9FD9F}">
      <dsp:nvSpPr>
        <dsp:cNvPr id="0" name=""/>
        <dsp:cNvSpPr/>
      </dsp:nvSpPr>
      <dsp:spPr>
        <a:xfrm>
          <a:off x="0" y="561563"/>
          <a:ext cx="8568952" cy="378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3415DBC-A0E0-45D8-96F7-870D1AB92157}">
      <dsp:nvSpPr>
        <dsp:cNvPr id="0" name=""/>
        <dsp:cNvSpPr/>
      </dsp:nvSpPr>
      <dsp:spPr>
        <a:xfrm>
          <a:off x="428447" y="189491"/>
          <a:ext cx="7294491" cy="59347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6720" tIns="0" rIns="226720" bIns="0" numCol="1" spcCol="1270" anchor="ctr" anchorCtr="0">
          <a:noAutofit/>
        </a:bodyPr>
        <a:lstStyle/>
        <a:p>
          <a:pPr lvl="0" algn="l" defTabSz="711200">
            <a:lnSpc>
              <a:spcPct val="90000"/>
            </a:lnSpc>
            <a:spcBef>
              <a:spcPct val="0"/>
            </a:spcBef>
            <a:spcAft>
              <a:spcPct val="35000"/>
            </a:spcAft>
          </a:pPr>
          <a:r>
            <a:rPr lang="it-IT" sz="1600" b="1" i="0" u="sng" kern="1200" dirty="0" smtClean="0">
              <a:solidFill>
                <a:schemeClr val="bg1"/>
              </a:solidFill>
              <a:latin typeface="Verdana" pitchFamily="34" charset="0"/>
              <a:cs typeface="Arial" charset="0"/>
            </a:rPr>
            <a:t>FESR: </a:t>
          </a:r>
          <a:r>
            <a:rPr lang="it-IT" sz="1600" b="1" i="0" kern="1200" dirty="0" smtClean="0">
              <a:solidFill>
                <a:schemeClr val="bg1"/>
              </a:solidFill>
              <a:latin typeface="Verdana" pitchFamily="34" charset="0"/>
              <a:cs typeface="Arial" charset="0"/>
            </a:rPr>
            <a:t> Regolamento (UE) n. 1301/2013 </a:t>
          </a:r>
          <a:endParaRPr lang="it-IT" sz="1600" b="1" kern="1200" dirty="0">
            <a:solidFill>
              <a:schemeClr val="bg1"/>
            </a:solidFill>
          </a:endParaRPr>
        </a:p>
      </dsp:txBody>
      <dsp:txXfrm>
        <a:off x="428447" y="189491"/>
        <a:ext cx="7294491" cy="593471"/>
      </dsp:txXfrm>
    </dsp:sp>
    <dsp:sp modelId="{9D10EF71-ED23-4364-9BF0-ADD9CE141A38}">
      <dsp:nvSpPr>
        <dsp:cNvPr id="0" name=""/>
        <dsp:cNvSpPr/>
      </dsp:nvSpPr>
      <dsp:spPr>
        <a:xfrm>
          <a:off x="0" y="1553198"/>
          <a:ext cx="8568952" cy="378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78EFC05-C61B-4AC3-81D8-FC72C6A2D1A1}">
      <dsp:nvSpPr>
        <dsp:cNvPr id="0" name=""/>
        <dsp:cNvSpPr/>
      </dsp:nvSpPr>
      <dsp:spPr>
        <a:xfrm>
          <a:off x="432050" y="1064050"/>
          <a:ext cx="7258382" cy="75403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6720" tIns="0" rIns="226720" bIns="0" numCol="1" spcCol="1270" anchor="ctr" anchorCtr="0">
          <a:noAutofit/>
        </a:bodyPr>
        <a:lstStyle/>
        <a:p>
          <a:pPr lvl="0" algn="l" defTabSz="711200">
            <a:lnSpc>
              <a:spcPct val="90000"/>
            </a:lnSpc>
            <a:spcBef>
              <a:spcPct val="0"/>
            </a:spcBef>
            <a:spcAft>
              <a:spcPct val="35000"/>
            </a:spcAft>
          </a:pPr>
          <a:r>
            <a:rPr lang="it-IT" sz="1600" b="1" i="0" u="sng" kern="1200" dirty="0" smtClean="0">
              <a:solidFill>
                <a:schemeClr val="bg1"/>
              </a:solidFill>
              <a:latin typeface="Verdana" pitchFamily="34" charset="0"/>
              <a:cs typeface="Arial" charset="0"/>
            </a:rPr>
            <a:t>FSE:</a:t>
          </a:r>
          <a:r>
            <a:rPr lang="it-IT" sz="1600" b="1" i="0" kern="1200" dirty="0" smtClean="0">
              <a:solidFill>
                <a:schemeClr val="bg1"/>
              </a:solidFill>
              <a:latin typeface="Verdana" pitchFamily="34" charset="0"/>
              <a:cs typeface="Arial" charset="0"/>
            </a:rPr>
            <a:t> Regolamento (UE) n. 1304/2013 </a:t>
          </a:r>
          <a:endParaRPr lang="it-IT" sz="1600" b="1" kern="1200" dirty="0">
            <a:solidFill>
              <a:schemeClr val="bg1"/>
            </a:solidFill>
          </a:endParaRPr>
        </a:p>
      </dsp:txBody>
      <dsp:txXfrm>
        <a:off x="432050" y="1064050"/>
        <a:ext cx="7258382" cy="754035"/>
      </dsp:txXfrm>
    </dsp:sp>
    <dsp:sp modelId="{81DCEF7F-EFCD-40A9-BA04-F1EDDB9CCF5D}">
      <dsp:nvSpPr>
        <dsp:cNvPr id="0" name=""/>
        <dsp:cNvSpPr/>
      </dsp:nvSpPr>
      <dsp:spPr>
        <a:xfrm>
          <a:off x="0" y="2448139"/>
          <a:ext cx="8568952" cy="378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3A94C61-A225-4732-8C0F-609C3BAFC953}">
      <dsp:nvSpPr>
        <dsp:cNvPr id="0" name=""/>
        <dsp:cNvSpPr/>
      </dsp:nvSpPr>
      <dsp:spPr>
        <a:xfrm>
          <a:off x="428447" y="2012198"/>
          <a:ext cx="7258382" cy="65734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6720" tIns="0" rIns="226720" bIns="0" numCol="1" spcCol="1270" anchor="ctr" anchorCtr="0">
          <a:noAutofit/>
        </a:bodyPr>
        <a:lstStyle/>
        <a:p>
          <a:pPr lvl="0" algn="l" defTabSz="711200">
            <a:lnSpc>
              <a:spcPct val="90000"/>
            </a:lnSpc>
            <a:spcBef>
              <a:spcPct val="0"/>
            </a:spcBef>
            <a:spcAft>
              <a:spcPct val="35000"/>
            </a:spcAft>
          </a:pPr>
          <a:r>
            <a:rPr lang="it-IT" sz="1600" b="1" i="0" u="sng" kern="1200" dirty="0" smtClean="0">
              <a:solidFill>
                <a:schemeClr val="bg1"/>
              </a:solidFill>
              <a:latin typeface="Verdana" pitchFamily="34" charset="0"/>
              <a:cs typeface="Arial" charset="0"/>
            </a:rPr>
            <a:t>FC:</a:t>
          </a:r>
          <a:r>
            <a:rPr lang="it-IT" sz="1600" b="1" i="0" kern="1200" dirty="0" smtClean="0">
              <a:solidFill>
                <a:schemeClr val="bg1"/>
              </a:solidFill>
              <a:latin typeface="Verdana" pitchFamily="34" charset="0"/>
              <a:cs typeface="Arial" charset="0"/>
            </a:rPr>
            <a:t> Regolamento (UE) n. 1300/2013 </a:t>
          </a:r>
          <a:endParaRPr lang="it-IT" sz="1600" b="1" kern="1200" dirty="0">
            <a:solidFill>
              <a:schemeClr val="bg1"/>
            </a:solidFill>
          </a:endParaRPr>
        </a:p>
      </dsp:txBody>
      <dsp:txXfrm>
        <a:off x="428447" y="2012198"/>
        <a:ext cx="7258382" cy="657341"/>
      </dsp:txXfrm>
    </dsp:sp>
    <dsp:sp modelId="{4F4D0D95-B98A-4255-B6C6-35D3DE4CB4C0}">
      <dsp:nvSpPr>
        <dsp:cNvPr id="0" name=""/>
        <dsp:cNvSpPr/>
      </dsp:nvSpPr>
      <dsp:spPr>
        <a:xfrm>
          <a:off x="0" y="3603739"/>
          <a:ext cx="8568952" cy="378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80B8526-94D7-4D1B-B66B-FFEA132E8CB7}">
      <dsp:nvSpPr>
        <dsp:cNvPr id="0" name=""/>
        <dsp:cNvSpPr/>
      </dsp:nvSpPr>
      <dsp:spPr>
        <a:xfrm>
          <a:off x="428447" y="2907139"/>
          <a:ext cx="7114363" cy="91799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6720" tIns="0" rIns="226720" bIns="0" numCol="1" spcCol="1270" anchor="ctr" anchorCtr="0">
          <a:noAutofit/>
        </a:bodyPr>
        <a:lstStyle/>
        <a:p>
          <a:pPr lvl="0" algn="l" defTabSz="711200">
            <a:lnSpc>
              <a:spcPct val="90000"/>
            </a:lnSpc>
            <a:spcBef>
              <a:spcPct val="0"/>
            </a:spcBef>
            <a:spcAft>
              <a:spcPct val="35000"/>
            </a:spcAft>
          </a:pPr>
          <a:r>
            <a:rPr lang="it-IT" sz="1600" b="1" i="0" u="sng" kern="1200" dirty="0" smtClean="0">
              <a:solidFill>
                <a:schemeClr val="bg1"/>
              </a:solidFill>
              <a:latin typeface="Verdana" pitchFamily="34" charset="0"/>
              <a:cs typeface="Arial" charset="0"/>
            </a:rPr>
            <a:t>COOPERAZIONE TERRITORIALE</a:t>
          </a:r>
          <a:r>
            <a:rPr lang="it-IT" sz="1600" b="1" i="0" kern="1200" dirty="0" smtClean="0">
              <a:solidFill>
                <a:schemeClr val="bg1"/>
              </a:solidFill>
              <a:latin typeface="Verdana" pitchFamily="34" charset="0"/>
              <a:cs typeface="Arial" charset="0"/>
            </a:rPr>
            <a:t>: Regolamento (UE) n. 1299/2013 </a:t>
          </a:r>
          <a:endParaRPr lang="it-IT" sz="1600" b="1" kern="1200" dirty="0">
            <a:solidFill>
              <a:schemeClr val="bg1"/>
            </a:solidFill>
          </a:endParaRPr>
        </a:p>
      </dsp:txBody>
      <dsp:txXfrm>
        <a:off x="428447" y="2907139"/>
        <a:ext cx="7114363" cy="917999"/>
      </dsp:txXfrm>
    </dsp:sp>
    <dsp:sp modelId="{24007632-8CE6-42E3-94D6-FEA1740EBBCB}">
      <dsp:nvSpPr>
        <dsp:cNvPr id="0" name=""/>
        <dsp:cNvSpPr/>
      </dsp:nvSpPr>
      <dsp:spPr>
        <a:xfrm>
          <a:off x="0" y="4381028"/>
          <a:ext cx="8568952" cy="378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B83A54D-E264-4836-8CD7-CB9369025ECF}">
      <dsp:nvSpPr>
        <dsp:cNvPr id="0" name=""/>
        <dsp:cNvSpPr/>
      </dsp:nvSpPr>
      <dsp:spPr>
        <a:xfrm>
          <a:off x="428447" y="4062739"/>
          <a:ext cx="7114363" cy="53968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6720" tIns="0" rIns="226720" bIns="0" numCol="1" spcCol="1270" anchor="ctr" anchorCtr="0">
          <a:noAutofit/>
        </a:bodyPr>
        <a:lstStyle/>
        <a:p>
          <a:pPr lvl="0" algn="l" defTabSz="711200">
            <a:lnSpc>
              <a:spcPct val="90000"/>
            </a:lnSpc>
            <a:spcBef>
              <a:spcPct val="0"/>
            </a:spcBef>
            <a:spcAft>
              <a:spcPct val="35000"/>
            </a:spcAft>
          </a:pPr>
          <a:r>
            <a:rPr lang="it-IT" sz="1600" b="1" i="0" u="sng" kern="1200" dirty="0" smtClean="0">
              <a:solidFill>
                <a:schemeClr val="bg1"/>
              </a:solidFill>
              <a:latin typeface="Verdana" pitchFamily="34" charset="0"/>
              <a:cs typeface="Arial" charset="0"/>
            </a:rPr>
            <a:t>GECT:</a:t>
          </a:r>
          <a:r>
            <a:rPr lang="it-IT" sz="1600" b="1" i="0" kern="1200" dirty="0" smtClean="0">
              <a:solidFill>
                <a:schemeClr val="bg1"/>
              </a:solidFill>
              <a:latin typeface="Verdana" pitchFamily="34" charset="0"/>
              <a:cs typeface="Arial" charset="0"/>
            </a:rPr>
            <a:t> Regolamento (UE) n. 1302/2013 </a:t>
          </a:r>
          <a:endParaRPr lang="it-IT" sz="1600" b="1" kern="1200" dirty="0">
            <a:solidFill>
              <a:schemeClr val="bg1"/>
            </a:solidFill>
          </a:endParaRPr>
        </a:p>
      </dsp:txBody>
      <dsp:txXfrm>
        <a:off x="428447" y="4062739"/>
        <a:ext cx="7114363" cy="539689"/>
      </dsp:txXfrm>
    </dsp:sp>
    <dsp:sp modelId="{031362DB-BE51-48D9-A4CD-8DC1E6BA9AE3}">
      <dsp:nvSpPr>
        <dsp:cNvPr id="0" name=""/>
        <dsp:cNvSpPr/>
      </dsp:nvSpPr>
      <dsp:spPr>
        <a:xfrm>
          <a:off x="0" y="5061428"/>
          <a:ext cx="8568952" cy="378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32E2CB5-090E-4959-A231-29895F5761AB}">
      <dsp:nvSpPr>
        <dsp:cNvPr id="0" name=""/>
        <dsp:cNvSpPr/>
      </dsp:nvSpPr>
      <dsp:spPr>
        <a:xfrm>
          <a:off x="428447" y="4840028"/>
          <a:ext cx="7114363" cy="4428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6720" tIns="0" rIns="226720" bIns="0" numCol="1" spcCol="1270" anchor="ctr" anchorCtr="0">
          <a:noAutofit/>
        </a:bodyPr>
        <a:lstStyle/>
        <a:p>
          <a:pPr lvl="0" algn="l" defTabSz="711200">
            <a:lnSpc>
              <a:spcPct val="90000"/>
            </a:lnSpc>
            <a:spcBef>
              <a:spcPct val="0"/>
            </a:spcBef>
            <a:spcAft>
              <a:spcPct val="35000"/>
            </a:spcAft>
          </a:pPr>
          <a:r>
            <a:rPr lang="it-IT" sz="1600" b="1" i="0" u="sng" kern="1200" dirty="0" smtClean="0">
              <a:solidFill>
                <a:schemeClr val="bg1"/>
              </a:solidFill>
              <a:latin typeface="Verdana" pitchFamily="34" charset="0"/>
              <a:cs typeface="Arial" charset="0"/>
            </a:rPr>
            <a:t>FEASR:</a:t>
          </a:r>
          <a:r>
            <a:rPr lang="it-IT" sz="1600" b="1" i="0" kern="1200" dirty="0" smtClean="0">
              <a:solidFill>
                <a:schemeClr val="bg1"/>
              </a:solidFill>
              <a:latin typeface="Verdana" pitchFamily="34" charset="0"/>
              <a:cs typeface="Arial" charset="0"/>
            </a:rPr>
            <a:t> Regolamento (UE) n. 1305/2013 </a:t>
          </a:r>
          <a:endParaRPr lang="it-IT" sz="1600" b="1" kern="1200" dirty="0">
            <a:solidFill>
              <a:schemeClr val="bg1"/>
            </a:solidFill>
          </a:endParaRPr>
        </a:p>
      </dsp:txBody>
      <dsp:txXfrm>
        <a:off x="428447" y="4840028"/>
        <a:ext cx="7114363" cy="442800"/>
      </dsp:txXfrm>
    </dsp:sp>
    <dsp:sp modelId="{1719F989-D705-4EC6-B83A-B9A66857B71E}">
      <dsp:nvSpPr>
        <dsp:cNvPr id="0" name=""/>
        <dsp:cNvSpPr/>
      </dsp:nvSpPr>
      <dsp:spPr>
        <a:xfrm>
          <a:off x="0" y="5741828"/>
          <a:ext cx="8568952" cy="378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581C660-980B-4FAF-B12A-75234E4558D5}">
      <dsp:nvSpPr>
        <dsp:cNvPr id="0" name=""/>
        <dsp:cNvSpPr/>
      </dsp:nvSpPr>
      <dsp:spPr>
        <a:xfrm>
          <a:off x="432046" y="5501985"/>
          <a:ext cx="7143215" cy="4428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6720" tIns="0" rIns="226720" bIns="0" numCol="1" spcCol="1270" anchor="ctr" anchorCtr="0">
          <a:noAutofit/>
        </a:bodyPr>
        <a:lstStyle/>
        <a:p>
          <a:pPr lvl="0" algn="l" defTabSz="711200">
            <a:lnSpc>
              <a:spcPct val="90000"/>
            </a:lnSpc>
            <a:spcBef>
              <a:spcPct val="0"/>
            </a:spcBef>
            <a:spcAft>
              <a:spcPct val="35000"/>
            </a:spcAft>
          </a:pPr>
          <a:r>
            <a:rPr lang="it-IT" sz="1600" b="1" u="sng" kern="1200" dirty="0" smtClean="0">
              <a:solidFill>
                <a:schemeClr val="bg1"/>
              </a:solidFill>
              <a:latin typeface="Verdana" panose="020B0604030504040204" pitchFamily="34" charset="0"/>
              <a:ea typeface="Verdana" panose="020B0604030504040204" pitchFamily="34" charset="0"/>
              <a:cs typeface="Verdana" panose="020B0604030504040204" pitchFamily="34" charset="0"/>
            </a:rPr>
            <a:t>FEAMP: Regolamento (UE) n. 508/2014</a:t>
          </a:r>
          <a:endParaRPr lang="it-IT" sz="1600" b="1" u="sng" kern="1200" dirty="0">
            <a:solidFill>
              <a:schemeClr val="bg1"/>
            </a:solidFill>
            <a:latin typeface="Verdana" panose="020B0604030504040204" pitchFamily="34" charset="0"/>
            <a:ea typeface="Verdana" panose="020B0604030504040204" pitchFamily="34" charset="0"/>
            <a:cs typeface="Verdana" panose="020B0604030504040204" pitchFamily="34" charset="0"/>
          </a:endParaRPr>
        </a:p>
      </dsp:txBody>
      <dsp:txXfrm>
        <a:off x="432046" y="5501985"/>
        <a:ext cx="7143215" cy="442800"/>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6C031F8-0E51-4073-9D36-6F7E308D965B}">
      <dsp:nvSpPr>
        <dsp:cNvPr id="0" name=""/>
        <dsp:cNvSpPr/>
      </dsp:nvSpPr>
      <dsp:spPr>
        <a:xfrm>
          <a:off x="0" y="620681"/>
          <a:ext cx="8424935" cy="100175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38100" rIns="57150" bIns="38100" numCol="1" spcCol="1270" anchor="ctr" anchorCtr="0">
          <a:noAutofit/>
        </a:bodyPr>
        <a:lstStyle/>
        <a:p>
          <a:pPr lvl="0" algn="ctr" defTabSz="1333500">
            <a:lnSpc>
              <a:spcPct val="90000"/>
            </a:lnSpc>
            <a:spcBef>
              <a:spcPct val="0"/>
            </a:spcBef>
            <a:spcAft>
              <a:spcPct val="35000"/>
            </a:spcAft>
          </a:pPr>
          <a:r>
            <a:rPr lang="it-IT" sz="3000" kern="1200" dirty="0" smtClean="0"/>
            <a:t>Le Nuove Province cambiano completamente RUOLO all'interno del sistema territoriale (l. 56/14)</a:t>
          </a:r>
          <a:endParaRPr lang="it-IT" sz="3000" kern="1200" dirty="0"/>
        </a:p>
      </dsp:txBody>
      <dsp:txXfrm>
        <a:off x="0" y="620681"/>
        <a:ext cx="8424935" cy="1001751"/>
      </dsp:txXfrm>
    </dsp:sp>
    <dsp:sp modelId="{1FB49853-34AD-48EB-B2D6-95F11FB47E9B}">
      <dsp:nvSpPr>
        <dsp:cNvPr id="0" name=""/>
        <dsp:cNvSpPr/>
      </dsp:nvSpPr>
      <dsp:spPr>
        <a:xfrm>
          <a:off x="0" y="1912833"/>
          <a:ext cx="1613333" cy="1613333"/>
        </a:xfrm>
        <a:prstGeom prst="roundRect">
          <a:avLst>
            <a:gd name="adj" fmla="val 16670"/>
          </a:avLst>
        </a:prstGeom>
        <a:blipFill>
          <a:blip xmlns:r="http://schemas.openxmlformats.org/officeDocument/2006/relationships" r:embed="rId1">
            <a:extLst>
              <a:ext uri="{28A0092B-C50C-407E-A947-70E740481C1C}">
                <a14:useLocalDpi xmlns:a14="http://schemas.microsoft.com/office/drawing/2010/main" xmlns="" val="0"/>
              </a:ext>
            </a:extLst>
          </a:blip>
          <a:srcRect/>
          <a:stretch>
            <a:fillRect t="-8000" b="-8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BF65565-2F6F-44F0-B286-DDA58D27CE2D}">
      <dsp:nvSpPr>
        <dsp:cNvPr id="0" name=""/>
        <dsp:cNvSpPr/>
      </dsp:nvSpPr>
      <dsp:spPr>
        <a:xfrm>
          <a:off x="1710134" y="1912833"/>
          <a:ext cx="6714801" cy="1613333"/>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lvl="0" algn="ctr" defTabSz="844550">
            <a:lnSpc>
              <a:spcPct val="90000"/>
            </a:lnSpc>
            <a:spcBef>
              <a:spcPct val="0"/>
            </a:spcBef>
            <a:spcAft>
              <a:spcPct val="35000"/>
            </a:spcAft>
          </a:pPr>
          <a:r>
            <a:rPr lang="it-IT" sz="1900" kern="1200" dirty="0" smtClean="0"/>
            <a:t>Le Nuove PROVINCE gestiscono FUNZIONI ESSENZIALI</a:t>
          </a:r>
          <a:endParaRPr lang="it-IT" sz="1900" kern="1200" dirty="0"/>
        </a:p>
      </dsp:txBody>
      <dsp:txXfrm>
        <a:off x="1710134" y="1912833"/>
        <a:ext cx="6714801" cy="1613333"/>
      </dsp:txXfrm>
    </dsp:sp>
    <dsp:sp modelId="{76AA72E5-D80C-43A0-BFA7-AC7329ABD6F0}">
      <dsp:nvSpPr>
        <dsp:cNvPr id="0" name=""/>
        <dsp:cNvSpPr/>
      </dsp:nvSpPr>
      <dsp:spPr>
        <a:xfrm>
          <a:off x="0" y="3791778"/>
          <a:ext cx="1613333" cy="1968864"/>
        </a:xfrm>
        <a:prstGeom prst="roundRect">
          <a:avLst>
            <a:gd name="adj" fmla="val 16670"/>
          </a:avLst>
        </a:prstGeom>
        <a:blipFill>
          <a:blip xmlns:r="http://schemas.openxmlformats.org/officeDocument/2006/relationships" r:embed="rId2">
            <a:extLst>
              <a:ext uri="{28A0092B-C50C-407E-A947-70E740481C1C}">
                <a14:useLocalDpi xmlns:a14="http://schemas.microsoft.com/office/drawing/2010/main" xmlns="" val="0"/>
              </a:ext>
            </a:extLst>
          </a:blip>
          <a:srcRect/>
          <a:stretch>
            <a:fillRect l="-68000" r="-68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81A7996-CA5B-4859-8660-B24CC6B5C4A3}">
      <dsp:nvSpPr>
        <dsp:cNvPr id="0" name=""/>
        <dsp:cNvSpPr/>
      </dsp:nvSpPr>
      <dsp:spPr>
        <a:xfrm>
          <a:off x="1710134" y="3719767"/>
          <a:ext cx="6714801" cy="2112886"/>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lvl="0" algn="ctr" defTabSz="844550">
            <a:lnSpc>
              <a:spcPct val="90000"/>
            </a:lnSpc>
            <a:spcBef>
              <a:spcPct val="0"/>
            </a:spcBef>
            <a:spcAft>
              <a:spcPct val="35000"/>
            </a:spcAft>
          </a:pPr>
          <a:r>
            <a:rPr lang="it-IT" sz="1900" kern="1200" dirty="0" smtClean="0"/>
            <a:t>Le Nuove PROVINCE gestiscono FUNZIONI TRASVERSALI per  cui: </a:t>
          </a:r>
        </a:p>
        <a:p>
          <a:pPr lvl="0" algn="ctr" defTabSz="844550">
            <a:lnSpc>
              <a:spcPct val="90000"/>
            </a:lnSpc>
            <a:spcBef>
              <a:spcPct val="0"/>
            </a:spcBef>
            <a:spcAft>
              <a:spcPct val="35000"/>
            </a:spcAft>
          </a:pPr>
          <a:r>
            <a:rPr lang="it-IT" sz="1900" kern="1200" dirty="0" smtClean="0"/>
            <a:t>1) si mettono al SERVIZIO DEI COMUNI</a:t>
          </a:r>
        </a:p>
        <a:p>
          <a:pPr lvl="0" algn="ctr" defTabSz="844550">
            <a:lnSpc>
              <a:spcPct val="90000"/>
            </a:lnSpc>
            <a:spcBef>
              <a:spcPct val="0"/>
            </a:spcBef>
            <a:spcAft>
              <a:spcPct val="35000"/>
            </a:spcAft>
          </a:pPr>
          <a:r>
            <a:rPr lang="it-IT" sz="1900" kern="1200" dirty="0" smtClean="0"/>
            <a:t>2) sostengono il PROTAGONISMO dei Comuni </a:t>
          </a:r>
        </a:p>
        <a:p>
          <a:pPr lvl="0" algn="ctr" defTabSz="844550">
            <a:lnSpc>
              <a:spcPct val="90000"/>
            </a:lnSpc>
            <a:spcBef>
              <a:spcPct val="0"/>
            </a:spcBef>
            <a:spcAft>
              <a:spcPct val="35000"/>
            </a:spcAft>
          </a:pPr>
          <a:r>
            <a:rPr lang="it-IT" sz="1900" kern="1200" dirty="0" smtClean="0"/>
            <a:t>3) promuovono una GOVERNANCE DI RETE del territorio</a:t>
          </a:r>
          <a:endParaRPr lang="it-IT" sz="1900" kern="1200" dirty="0"/>
        </a:p>
      </dsp:txBody>
      <dsp:txXfrm>
        <a:off x="1710134" y="3719767"/>
        <a:ext cx="6714801" cy="2112886"/>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2688D52-157D-4F3C-89D8-B19A5872A8B0}">
      <dsp:nvSpPr>
        <dsp:cNvPr id="0" name=""/>
        <dsp:cNvSpPr/>
      </dsp:nvSpPr>
      <dsp:spPr>
        <a:xfrm rot="10800000">
          <a:off x="578123" y="1409"/>
          <a:ext cx="7628729" cy="1146722"/>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5673" tIns="87630" rIns="163576" bIns="87630" numCol="1" spcCol="1270" anchor="ctr" anchorCtr="0">
          <a:noAutofit/>
        </a:bodyPr>
        <a:lstStyle/>
        <a:p>
          <a:pPr lvl="0" algn="ctr" defTabSz="1022350">
            <a:lnSpc>
              <a:spcPct val="90000"/>
            </a:lnSpc>
            <a:spcBef>
              <a:spcPct val="0"/>
            </a:spcBef>
            <a:spcAft>
              <a:spcPct val="35000"/>
            </a:spcAft>
          </a:pPr>
          <a:r>
            <a:rPr lang="it-IT" sz="2300" kern="1200" dirty="0" smtClean="0"/>
            <a:t>Sono alle prese con una situazione economica complessa</a:t>
          </a:r>
          <a:endParaRPr lang="it-IT" sz="2300" kern="1200" dirty="0"/>
        </a:p>
      </dsp:txBody>
      <dsp:txXfrm rot="10800000">
        <a:off x="578123" y="1409"/>
        <a:ext cx="7628729" cy="1146722"/>
      </dsp:txXfrm>
    </dsp:sp>
    <dsp:sp modelId="{335222AD-401C-4027-A306-8D8D4F9715D6}">
      <dsp:nvSpPr>
        <dsp:cNvPr id="0" name=""/>
        <dsp:cNvSpPr/>
      </dsp:nvSpPr>
      <dsp:spPr>
        <a:xfrm>
          <a:off x="17427" y="16133"/>
          <a:ext cx="1146722" cy="1146722"/>
        </a:xfrm>
        <a:prstGeom prst="ellipse">
          <a:avLst/>
        </a:prstGeom>
        <a:blipFill>
          <a:blip xmlns:r="http://schemas.openxmlformats.org/officeDocument/2006/relationships" r:embed="rId1">
            <a:extLst>
              <a:ext uri="{28A0092B-C50C-407E-A947-70E740481C1C}">
                <a14:useLocalDpi xmlns:a14="http://schemas.microsoft.com/office/drawing/2010/main" xmlns="" val="0"/>
              </a:ext>
            </a:extLst>
          </a:blip>
          <a:srcRect/>
          <a:stretch>
            <a:fillRect l="-24000" r="-2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CD238D6-5BA9-4873-A10E-E3CCBBA0314E}">
      <dsp:nvSpPr>
        <dsp:cNvPr id="0" name=""/>
        <dsp:cNvSpPr/>
      </dsp:nvSpPr>
      <dsp:spPr>
        <a:xfrm rot="10800000">
          <a:off x="605873" y="1490436"/>
          <a:ext cx="7573229" cy="1146722"/>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5673" tIns="87630" rIns="163576" bIns="87630" numCol="1" spcCol="1270" anchor="ctr" anchorCtr="0">
          <a:noAutofit/>
        </a:bodyPr>
        <a:lstStyle/>
        <a:p>
          <a:pPr lvl="0" algn="ctr" defTabSz="1022350">
            <a:lnSpc>
              <a:spcPct val="90000"/>
            </a:lnSpc>
            <a:spcBef>
              <a:spcPct val="0"/>
            </a:spcBef>
            <a:spcAft>
              <a:spcPct val="35000"/>
            </a:spcAft>
          </a:pPr>
          <a:r>
            <a:rPr lang="it-IT" sz="2300" kern="1200" dirty="0" smtClean="0"/>
            <a:t>Guardano ai fondi europei con molto più interesse che in passato</a:t>
          </a:r>
          <a:endParaRPr lang="it-IT" sz="2300" kern="1200" dirty="0"/>
        </a:p>
      </dsp:txBody>
      <dsp:txXfrm rot="10800000">
        <a:off x="605873" y="1490436"/>
        <a:ext cx="7573229" cy="1146722"/>
      </dsp:txXfrm>
    </dsp:sp>
    <dsp:sp modelId="{9D2EADA6-FD57-4F3D-B260-582A58E0264D}">
      <dsp:nvSpPr>
        <dsp:cNvPr id="0" name=""/>
        <dsp:cNvSpPr/>
      </dsp:nvSpPr>
      <dsp:spPr>
        <a:xfrm>
          <a:off x="0" y="1515160"/>
          <a:ext cx="1146722" cy="1146722"/>
        </a:xfrm>
        <a:prstGeom prst="ellipse">
          <a:avLst/>
        </a:prstGeom>
        <a:blipFill>
          <a:blip xmlns:r="http://schemas.openxmlformats.org/officeDocument/2006/relationships" r:embed="rId2">
            <a:extLst>
              <a:ext uri="{28A0092B-C50C-407E-A947-70E740481C1C}">
                <a14:useLocalDpi xmlns:a14="http://schemas.microsoft.com/office/drawing/2010/main" xmlns="" val="0"/>
              </a:ext>
            </a:extLst>
          </a:blip>
          <a:srcRect/>
          <a:stretch>
            <a:fillRect l="-33000" r="-33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2E10611-43EE-47FE-B30C-7D1F6DB4B908}">
      <dsp:nvSpPr>
        <dsp:cNvPr id="0" name=""/>
        <dsp:cNvSpPr/>
      </dsp:nvSpPr>
      <dsp:spPr>
        <a:xfrm rot="10800000">
          <a:off x="681585" y="2979464"/>
          <a:ext cx="7421805" cy="1146722"/>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5673" tIns="87630" rIns="163576" bIns="87630" numCol="1" spcCol="1270" anchor="ctr" anchorCtr="0">
          <a:noAutofit/>
        </a:bodyPr>
        <a:lstStyle/>
        <a:p>
          <a:pPr lvl="0" algn="ctr" defTabSz="1022350">
            <a:lnSpc>
              <a:spcPct val="90000"/>
            </a:lnSpc>
            <a:spcBef>
              <a:spcPct val="0"/>
            </a:spcBef>
            <a:spcAft>
              <a:spcPct val="35000"/>
            </a:spcAft>
          </a:pPr>
          <a:r>
            <a:rPr lang="it-IT" sz="2300" kern="1200" dirty="0" smtClean="0"/>
            <a:t>Sentono il bisogno di confrontarsi con lo scenario europeo</a:t>
          </a:r>
          <a:endParaRPr lang="it-IT" sz="2300" kern="1200" dirty="0"/>
        </a:p>
      </dsp:txBody>
      <dsp:txXfrm rot="10800000">
        <a:off x="681585" y="2979464"/>
        <a:ext cx="7421805" cy="1146722"/>
      </dsp:txXfrm>
    </dsp:sp>
    <dsp:sp modelId="{7D3C8021-653B-455B-865B-6EDE42A28A20}">
      <dsp:nvSpPr>
        <dsp:cNvPr id="0" name=""/>
        <dsp:cNvSpPr/>
      </dsp:nvSpPr>
      <dsp:spPr>
        <a:xfrm>
          <a:off x="17427" y="3014198"/>
          <a:ext cx="1146722" cy="1146722"/>
        </a:xfrm>
        <a:prstGeom prst="ellipse">
          <a:avLst/>
        </a:prstGeom>
        <a:blipFill>
          <a:blip xmlns:r="http://schemas.openxmlformats.org/officeDocument/2006/relationships" r:embed="rId3" cstate="print">
            <a:extLst>
              <a:ext uri="{28A0092B-C50C-407E-A947-70E740481C1C}">
                <a14:useLocalDpi xmlns:a14="http://schemas.microsoft.com/office/drawing/2010/main" xmlns="" val="0"/>
              </a:ext>
            </a:extLst>
          </a:blip>
          <a:srcRect/>
          <a:stretch>
            <a:fillRect l="-25000" r="-25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FD1183A-0B9C-4FE0-B8C1-641781CB547C}">
      <dsp:nvSpPr>
        <dsp:cNvPr id="0" name=""/>
        <dsp:cNvSpPr/>
      </dsp:nvSpPr>
      <dsp:spPr>
        <a:xfrm rot="10800000">
          <a:off x="681585" y="4468492"/>
          <a:ext cx="7421805" cy="1146722"/>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5673" tIns="87630" rIns="163576" bIns="87630" numCol="1" spcCol="1270" anchor="ctr" anchorCtr="0">
          <a:noAutofit/>
        </a:bodyPr>
        <a:lstStyle/>
        <a:p>
          <a:pPr lvl="0" algn="ctr" defTabSz="1022350">
            <a:lnSpc>
              <a:spcPct val="90000"/>
            </a:lnSpc>
            <a:spcBef>
              <a:spcPct val="0"/>
            </a:spcBef>
            <a:spcAft>
              <a:spcPct val="35000"/>
            </a:spcAft>
          </a:pPr>
          <a:r>
            <a:rPr lang="it-IT" sz="2300" kern="1200" dirty="0" smtClean="0"/>
            <a:t>Si stanno interrogando sui modelli organizzativi e sulle strategie da attivare per ottenere fondi europei</a:t>
          </a:r>
          <a:endParaRPr lang="it-IT" sz="2300" kern="1200" dirty="0"/>
        </a:p>
      </dsp:txBody>
      <dsp:txXfrm rot="10800000">
        <a:off x="681585" y="4468492"/>
        <a:ext cx="7421805" cy="1146722"/>
      </dsp:txXfrm>
    </dsp:sp>
    <dsp:sp modelId="{5F1FFAA8-073C-4340-9814-1885956718CA}">
      <dsp:nvSpPr>
        <dsp:cNvPr id="0" name=""/>
        <dsp:cNvSpPr/>
      </dsp:nvSpPr>
      <dsp:spPr>
        <a:xfrm>
          <a:off x="77745" y="4434331"/>
          <a:ext cx="1146722" cy="1146722"/>
        </a:xfrm>
        <a:prstGeom prst="ellipse">
          <a:avLst/>
        </a:prstGeom>
        <a:blipFill>
          <a:blip xmlns:r="http://schemas.openxmlformats.org/officeDocument/2006/relationships" r:embed="rId4" cstate="print">
            <a:extLst>
              <a:ext uri="{28A0092B-C50C-407E-A947-70E740481C1C}">
                <a14:useLocalDpi xmlns:a14="http://schemas.microsoft.com/office/drawing/2010/main" xmlns="" val="0"/>
              </a:ext>
            </a:extLst>
          </a:blip>
          <a:srcRect/>
          <a:stretch>
            <a:fillRect l="-35000" r="-35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1028BE3-D881-4076-8327-0B18AD247D36}">
      <dsp:nvSpPr>
        <dsp:cNvPr id="0" name=""/>
        <dsp:cNvSpPr/>
      </dsp:nvSpPr>
      <dsp:spPr>
        <a:xfrm rot="16200000">
          <a:off x="-2108222" y="3088360"/>
          <a:ext cx="4717964" cy="4001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52913" bIns="0" numCol="1" spcCol="1270" anchor="t" anchorCtr="0">
          <a:noAutofit/>
        </a:bodyPr>
        <a:lstStyle/>
        <a:p>
          <a:pPr lvl="0" algn="r" defTabSz="1244600">
            <a:lnSpc>
              <a:spcPct val="90000"/>
            </a:lnSpc>
            <a:spcBef>
              <a:spcPct val="0"/>
            </a:spcBef>
            <a:spcAft>
              <a:spcPct val="35000"/>
            </a:spcAft>
          </a:pPr>
          <a:r>
            <a:rPr lang="it-IT" sz="2800" kern="1200" dirty="0" smtClean="0"/>
            <a:t>LA LEGGE DELRIO</a:t>
          </a:r>
          <a:endParaRPr lang="it-IT" sz="2800" kern="1200" dirty="0"/>
        </a:p>
      </dsp:txBody>
      <dsp:txXfrm rot="16200000">
        <a:off x="-2108222" y="3088360"/>
        <a:ext cx="4717964" cy="400153"/>
      </dsp:txXfrm>
    </dsp:sp>
    <dsp:sp modelId="{2F7F8012-D499-49A8-B98D-9C85AFE69067}">
      <dsp:nvSpPr>
        <dsp:cNvPr id="0" name=""/>
        <dsp:cNvSpPr/>
      </dsp:nvSpPr>
      <dsp:spPr>
        <a:xfrm>
          <a:off x="450835" y="929455"/>
          <a:ext cx="1993187" cy="471796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352913" rIns="163576" bIns="163576" numCol="1" spcCol="1270" anchor="t" anchorCtr="0">
          <a:noAutofit/>
        </a:bodyPr>
        <a:lstStyle/>
        <a:p>
          <a:pPr marL="171450" lvl="1" indent="-171450" algn="l" defTabSz="800100">
            <a:lnSpc>
              <a:spcPct val="90000"/>
            </a:lnSpc>
            <a:spcBef>
              <a:spcPct val="0"/>
            </a:spcBef>
            <a:spcAft>
              <a:spcPct val="15000"/>
            </a:spcAft>
            <a:buChar char="••"/>
          </a:pPr>
          <a:r>
            <a:rPr lang="it-IT" sz="1800" kern="1200" dirty="0" smtClean="0"/>
            <a:t>Definisce un nuovo assetto istituzionale nazionale, attribuendo nuovi compiti, ruoli e funzioni a Regioni, province, città metropolitane, Unioni dei Comuni e Comuni</a:t>
          </a:r>
          <a:endParaRPr lang="it-IT" sz="1800" kern="1200" dirty="0"/>
        </a:p>
      </dsp:txBody>
      <dsp:txXfrm>
        <a:off x="450835" y="929455"/>
        <a:ext cx="1993187" cy="4717964"/>
      </dsp:txXfrm>
    </dsp:sp>
    <dsp:sp modelId="{0643F2D3-FC24-4F1D-A0BA-57E9E102CF04}">
      <dsp:nvSpPr>
        <dsp:cNvPr id="0" name=""/>
        <dsp:cNvSpPr/>
      </dsp:nvSpPr>
      <dsp:spPr>
        <a:xfrm>
          <a:off x="50682" y="401252"/>
          <a:ext cx="800306" cy="800306"/>
        </a:xfrm>
        <a:prstGeom prst="rect">
          <a:avLst/>
        </a:prstGeom>
        <a:blipFill>
          <a:blip xmlns:r="http://schemas.openxmlformats.org/officeDocument/2006/relationships" r:embed="rId1">
            <a:extLst>
              <a:ext uri="{28A0092B-C50C-407E-A947-70E740481C1C}">
                <a14:useLocalDpi xmlns:a14="http://schemas.microsoft.com/office/drawing/2010/main" xmlns="" val="0"/>
              </a:ext>
            </a:extLst>
          </a:blip>
          <a:srcRect/>
          <a:stretch>
            <a:fillRect l="-39000" r="-39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C57EA3E-7A4D-4370-A86B-B54F4986C8E0}">
      <dsp:nvSpPr>
        <dsp:cNvPr id="0" name=""/>
        <dsp:cNvSpPr/>
      </dsp:nvSpPr>
      <dsp:spPr>
        <a:xfrm rot="16200000">
          <a:off x="784884" y="3088360"/>
          <a:ext cx="4717964" cy="4001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52913" bIns="0" numCol="1" spcCol="1270" anchor="t" anchorCtr="0">
          <a:noAutofit/>
        </a:bodyPr>
        <a:lstStyle/>
        <a:p>
          <a:pPr lvl="0" algn="r" defTabSz="1244600">
            <a:lnSpc>
              <a:spcPct val="90000"/>
            </a:lnSpc>
            <a:spcBef>
              <a:spcPct val="0"/>
            </a:spcBef>
            <a:spcAft>
              <a:spcPct val="35000"/>
            </a:spcAft>
          </a:pPr>
          <a:r>
            <a:rPr lang="it-IT" sz="2800" kern="1200" dirty="0" smtClean="0"/>
            <a:t>LA LEGGE DEL RIO</a:t>
          </a:r>
          <a:endParaRPr lang="it-IT" sz="2800" kern="1200" dirty="0"/>
        </a:p>
      </dsp:txBody>
      <dsp:txXfrm rot="16200000">
        <a:off x="784884" y="3088360"/>
        <a:ext cx="4717964" cy="400153"/>
      </dsp:txXfrm>
    </dsp:sp>
    <dsp:sp modelId="{CD38A6A7-911E-4AAE-9C29-06E38DACA3C5}">
      <dsp:nvSpPr>
        <dsp:cNvPr id="0" name=""/>
        <dsp:cNvSpPr/>
      </dsp:nvSpPr>
      <dsp:spPr>
        <a:xfrm>
          <a:off x="3343942" y="929455"/>
          <a:ext cx="1993187" cy="471796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352913" rIns="163576" bIns="163576" numCol="1" spcCol="1270" anchor="t" anchorCtr="0">
          <a:noAutofit/>
        </a:bodyPr>
        <a:lstStyle/>
        <a:p>
          <a:pPr marL="171450" lvl="1" indent="-171450" algn="l" defTabSz="800100">
            <a:lnSpc>
              <a:spcPct val="90000"/>
            </a:lnSpc>
            <a:spcBef>
              <a:spcPct val="0"/>
            </a:spcBef>
            <a:spcAft>
              <a:spcPct val="15000"/>
            </a:spcAft>
            <a:buChar char="••"/>
          </a:pPr>
          <a:r>
            <a:rPr lang="it-IT" sz="1800" kern="1200" dirty="0" smtClean="0"/>
            <a:t>Il nuovo sistema di gestione delle competenze proposto dalla legge 56/14 prevede nuove forme organizzative tra province e comuni, e consente la gestione associata di politiche e interventi</a:t>
          </a:r>
          <a:endParaRPr lang="it-IT" sz="1800" kern="1200" dirty="0"/>
        </a:p>
      </dsp:txBody>
      <dsp:txXfrm>
        <a:off x="3343942" y="929455"/>
        <a:ext cx="1993187" cy="4717964"/>
      </dsp:txXfrm>
    </dsp:sp>
    <dsp:sp modelId="{1D4FAEF3-D90F-4B6B-9FE6-544416B9A2B6}">
      <dsp:nvSpPr>
        <dsp:cNvPr id="0" name=""/>
        <dsp:cNvSpPr/>
      </dsp:nvSpPr>
      <dsp:spPr>
        <a:xfrm>
          <a:off x="2943789" y="401252"/>
          <a:ext cx="800306" cy="800306"/>
        </a:xfrm>
        <a:prstGeom prst="rect">
          <a:avLst/>
        </a:prstGeom>
        <a:blipFill>
          <a:blip xmlns:r="http://schemas.openxmlformats.org/officeDocument/2006/relationships" r:embed="rId1">
            <a:extLst>
              <a:ext uri="{28A0092B-C50C-407E-A947-70E740481C1C}">
                <a14:useLocalDpi xmlns:a14="http://schemas.microsoft.com/office/drawing/2010/main" xmlns="" val="0"/>
              </a:ext>
            </a:extLst>
          </a:blip>
          <a:srcRect/>
          <a:stretch>
            <a:fillRect l="-39000" r="-39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E429758-75BC-43C7-B24E-C234BF13F2A3}">
      <dsp:nvSpPr>
        <dsp:cNvPr id="0" name=""/>
        <dsp:cNvSpPr/>
      </dsp:nvSpPr>
      <dsp:spPr>
        <a:xfrm rot="16200000">
          <a:off x="3677991" y="3088360"/>
          <a:ext cx="4717964" cy="4001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52913" bIns="0" numCol="1" spcCol="1270" anchor="t" anchorCtr="0">
          <a:noAutofit/>
        </a:bodyPr>
        <a:lstStyle/>
        <a:p>
          <a:pPr lvl="0" algn="r" defTabSz="1244600">
            <a:lnSpc>
              <a:spcPct val="90000"/>
            </a:lnSpc>
            <a:spcBef>
              <a:spcPct val="0"/>
            </a:spcBef>
            <a:spcAft>
              <a:spcPct val="35000"/>
            </a:spcAft>
          </a:pPr>
          <a:r>
            <a:rPr lang="it-IT" sz="2800" kern="1200" dirty="0" smtClean="0"/>
            <a:t>LA LEGGE DELRIO</a:t>
          </a:r>
          <a:endParaRPr lang="it-IT" sz="2800" kern="1200" dirty="0"/>
        </a:p>
      </dsp:txBody>
      <dsp:txXfrm rot="16200000">
        <a:off x="3677991" y="3088360"/>
        <a:ext cx="4717964" cy="400153"/>
      </dsp:txXfrm>
    </dsp:sp>
    <dsp:sp modelId="{13832739-269D-4DB9-BD71-B24A80F322E4}">
      <dsp:nvSpPr>
        <dsp:cNvPr id="0" name=""/>
        <dsp:cNvSpPr/>
      </dsp:nvSpPr>
      <dsp:spPr>
        <a:xfrm>
          <a:off x="6237050" y="929455"/>
          <a:ext cx="1993187" cy="471796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352913" rIns="163576" bIns="163576" numCol="1" spcCol="1270" anchor="t" anchorCtr="0">
          <a:noAutofit/>
        </a:bodyPr>
        <a:lstStyle/>
        <a:p>
          <a:pPr marL="171450" lvl="1" indent="-171450" algn="l" defTabSz="800100">
            <a:lnSpc>
              <a:spcPct val="90000"/>
            </a:lnSpc>
            <a:spcBef>
              <a:spcPct val="0"/>
            </a:spcBef>
            <a:spcAft>
              <a:spcPct val="15000"/>
            </a:spcAft>
            <a:buChar char="••"/>
          </a:pPr>
          <a:r>
            <a:rPr lang="it-IT" sz="1800" kern="1200" dirty="0" smtClean="0"/>
            <a:t>Nel ridisegnare il sistema di gestione delle competenze e delle funzioni territoriali. La legge apre a nuovi ruoli sul tema delle politiche e dei fondi europei</a:t>
          </a:r>
          <a:endParaRPr lang="it-IT" sz="1800" kern="1200" dirty="0"/>
        </a:p>
      </dsp:txBody>
      <dsp:txXfrm>
        <a:off x="6237050" y="929455"/>
        <a:ext cx="1993187" cy="4717964"/>
      </dsp:txXfrm>
    </dsp:sp>
    <dsp:sp modelId="{01A3916B-EE17-4441-88F6-633691160E5E}">
      <dsp:nvSpPr>
        <dsp:cNvPr id="0" name=""/>
        <dsp:cNvSpPr/>
      </dsp:nvSpPr>
      <dsp:spPr>
        <a:xfrm>
          <a:off x="5836896" y="401252"/>
          <a:ext cx="800306" cy="800306"/>
        </a:xfrm>
        <a:prstGeom prst="rect">
          <a:avLst/>
        </a:prstGeom>
        <a:blipFill>
          <a:blip xmlns:r="http://schemas.openxmlformats.org/officeDocument/2006/relationships" r:embed="rId1">
            <a:extLst>
              <a:ext uri="{28A0092B-C50C-407E-A947-70E740481C1C}">
                <a14:useLocalDpi xmlns:a14="http://schemas.microsoft.com/office/drawing/2010/main" xmlns="" val="0"/>
              </a:ext>
            </a:extLst>
          </a:blip>
          <a:srcRect/>
          <a:stretch>
            <a:fillRect l="-39000" r="-39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AFFDDAF-E519-40EC-8CCF-A604C08AF89F}">
      <dsp:nvSpPr>
        <dsp:cNvPr id="0" name=""/>
        <dsp:cNvSpPr/>
      </dsp:nvSpPr>
      <dsp:spPr>
        <a:xfrm>
          <a:off x="4680524" y="2680076"/>
          <a:ext cx="3342891" cy="209094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285750" lvl="1" indent="-285750" algn="r" defTabSz="1600200">
            <a:lnSpc>
              <a:spcPct val="90000"/>
            </a:lnSpc>
            <a:spcBef>
              <a:spcPct val="0"/>
            </a:spcBef>
            <a:spcAft>
              <a:spcPct val="15000"/>
            </a:spcAft>
            <a:buChar char="••"/>
          </a:pPr>
          <a:r>
            <a:rPr lang="it-IT" sz="3600" kern="1200" dirty="0" smtClean="0"/>
            <a:t>SEAV</a:t>
          </a:r>
          <a:r>
            <a:rPr lang="it-IT" sz="1200" kern="1200" dirty="0" smtClean="0"/>
            <a:t> </a:t>
          </a:r>
          <a:endParaRPr lang="it-IT" sz="1200" kern="1200" dirty="0"/>
        </a:p>
      </dsp:txBody>
      <dsp:txXfrm>
        <a:off x="5683391" y="3202813"/>
        <a:ext cx="2340024" cy="1568209"/>
      </dsp:txXfrm>
    </dsp:sp>
    <dsp:sp modelId="{4B4C8105-DC70-4236-8718-CB084AA164A7}">
      <dsp:nvSpPr>
        <dsp:cNvPr id="0" name=""/>
        <dsp:cNvSpPr/>
      </dsp:nvSpPr>
      <dsp:spPr>
        <a:xfrm>
          <a:off x="792088" y="2680076"/>
          <a:ext cx="3189252" cy="217236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t" anchorCtr="0">
          <a:noAutofit/>
        </a:bodyPr>
        <a:lstStyle/>
        <a:p>
          <a:pPr marL="114300" lvl="1" indent="-114300" algn="l" defTabSz="577850">
            <a:lnSpc>
              <a:spcPct val="90000"/>
            </a:lnSpc>
            <a:spcBef>
              <a:spcPct val="0"/>
            </a:spcBef>
            <a:spcAft>
              <a:spcPct val="15000"/>
            </a:spcAft>
            <a:buChar char="••"/>
          </a:pPr>
          <a:r>
            <a:rPr lang="it-IT" sz="1300" kern="1200" dirty="0" smtClean="0"/>
            <a:t>PON</a:t>
          </a:r>
          <a:endParaRPr lang="it-IT" sz="1300" kern="1200" dirty="0"/>
        </a:p>
        <a:p>
          <a:pPr marL="114300" lvl="1" indent="-114300" algn="l" defTabSz="577850">
            <a:lnSpc>
              <a:spcPct val="90000"/>
            </a:lnSpc>
            <a:spcBef>
              <a:spcPct val="0"/>
            </a:spcBef>
            <a:spcAft>
              <a:spcPct val="15000"/>
            </a:spcAft>
            <a:buChar char="••"/>
          </a:pPr>
          <a:r>
            <a:rPr lang="it-IT" sz="1300" kern="1200" dirty="0" smtClean="0"/>
            <a:t>POR</a:t>
          </a:r>
          <a:endParaRPr lang="it-IT" sz="1300" kern="1200" dirty="0"/>
        </a:p>
        <a:p>
          <a:pPr marL="114300" lvl="1" indent="-114300" algn="l" defTabSz="577850">
            <a:lnSpc>
              <a:spcPct val="90000"/>
            </a:lnSpc>
            <a:spcBef>
              <a:spcPct val="0"/>
            </a:spcBef>
            <a:spcAft>
              <a:spcPct val="15000"/>
            </a:spcAft>
            <a:buChar char="••"/>
          </a:pPr>
          <a:r>
            <a:rPr lang="it-IT" sz="1300" kern="1200" dirty="0" smtClean="0"/>
            <a:t>Azioni dirette</a:t>
          </a:r>
          <a:endParaRPr lang="it-IT" sz="1300" kern="1200" dirty="0"/>
        </a:p>
        <a:p>
          <a:pPr marL="114300" lvl="1" indent="-114300" algn="l" defTabSz="577850">
            <a:lnSpc>
              <a:spcPct val="90000"/>
            </a:lnSpc>
            <a:spcBef>
              <a:spcPct val="0"/>
            </a:spcBef>
            <a:spcAft>
              <a:spcPct val="15000"/>
            </a:spcAft>
            <a:buChar char="••"/>
          </a:pPr>
          <a:r>
            <a:rPr lang="it-IT" sz="1300" kern="1200" dirty="0" smtClean="0"/>
            <a:t>CTE</a:t>
          </a:r>
          <a:endParaRPr lang="it-IT" sz="1300" kern="1200" dirty="0"/>
        </a:p>
        <a:p>
          <a:pPr marL="114300" lvl="1" indent="-114300" algn="l" defTabSz="577850">
            <a:lnSpc>
              <a:spcPct val="90000"/>
            </a:lnSpc>
            <a:spcBef>
              <a:spcPct val="0"/>
            </a:spcBef>
            <a:spcAft>
              <a:spcPct val="15000"/>
            </a:spcAft>
            <a:buChar char="••"/>
          </a:pPr>
          <a:r>
            <a:rPr lang="it-IT" sz="1300" kern="1200" dirty="0" smtClean="0"/>
            <a:t>BEI e EEF</a:t>
          </a:r>
          <a:endParaRPr lang="it-IT" sz="1300" kern="1200" dirty="0"/>
        </a:p>
        <a:p>
          <a:pPr marL="114300" lvl="1" indent="-114300" algn="l" defTabSz="577850">
            <a:lnSpc>
              <a:spcPct val="90000"/>
            </a:lnSpc>
            <a:spcBef>
              <a:spcPct val="0"/>
            </a:spcBef>
            <a:spcAft>
              <a:spcPct val="15000"/>
            </a:spcAft>
            <a:buChar char="••"/>
          </a:pPr>
          <a:r>
            <a:rPr lang="it-IT" sz="1300" kern="1200" dirty="0" smtClean="0"/>
            <a:t>Piano </a:t>
          </a:r>
          <a:r>
            <a:rPr lang="it-IT" sz="1300" kern="1200" dirty="0" err="1" smtClean="0"/>
            <a:t>Juncker</a:t>
          </a:r>
          <a:r>
            <a:rPr lang="it-IT" sz="1300" kern="1200" dirty="0" smtClean="0"/>
            <a:t> e fondi privati</a:t>
          </a:r>
          <a:endParaRPr lang="it-IT" sz="1300" kern="1200" dirty="0"/>
        </a:p>
      </dsp:txBody>
      <dsp:txXfrm>
        <a:off x="792088" y="3223167"/>
        <a:ext cx="2232476" cy="1629272"/>
      </dsp:txXfrm>
    </dsp:sp>
    <dsp:sp modelId="{8810472B-7244-4669-B9E6-338C7260F5EA}">
      <dsp:nvSpPr>
        <dsp:cNvPr id="0" name=""/>
        <dsp:cNvSpPr/>
      </dsp:nvSpPr>
      <dsp:spPr>
        <a:xfrm>
          <a:off x="4824540" y="231795"/>
          <a:ext cx="3127352" cy="230497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t" anchorCtr="0">
          <a:noAutofit/>
        </a:bodyPr>
        <a:lstStyle/>
        <a:p>
          <a:pPr marL="114300" lvl="1" indent="-114300" algn="r" defTabSz="577850">
            <a:lnSpc>
              <a:spcPct val="90000"/>
            </a:lnSpc>
            <a:spcBef>
              <a:spcPct val="0"/>
            </a:spcBef>
            <a:spcAft>
              <a:spcPct val="15000"/>
            </a:spcAft>
            <a:buChar char="••"/>
          </a:pPr>
          <a:r>
            <a:rPr lang="it-IT" sz="1300" kern="1200" dirty="0" smtClean="0"/>
            <a:t>Legge </a:t>
          </a:r>
          <a:r>
            <a:rPr lang="it-IT" sz="1300" kern="1200" dirty="0" err="1" smtClean="0"/>
            <a:t>Delrio</a:t>
          </a:r>
          <a:endParaRPr lang="it-IT" sz="1300" kern="1200" dirty="0"/>
        </a:p>
        <a:p>
          <a:pPr marL="114300" lvl="1" indent="-114300" algn="r" defTabSz="577850">
            <a:lnSpc>
              <a:spcPct val="90000"/>
            </a:lnSpc>
            <a:spcBef>
              <a:spcPct val="0"/>
            </a:spcBef>
            <a:spcAft>
              <a:spcPct val="15000"/>
            </a:spcAft>
            <a:buChar char="••"/>
          </a:pPr>
          <a:r>
            <a:rPr lang="it-IT" sz="1300" kern="1200" dirty="0" smtClean="0"/>
            <a:t>Semplificazione</a:t>
          </a:r>
          <a:endParaRPr lang="it-IT" sz="1300" kern="1200" dirty="0"/>
        </a:p>
        <a:p>
          <a:pPr marL="114300" lvl="1" indent="-114300" algn="r" defTabSz="577850">
            <a:lnSpc>
              <a:spcPct val="90000"/>
            </a:lnSpc>
            <a:spcBef>
              <a:spcPct val="0"/>
            </a:spcBef>
            <a:spcAft>
              <a:spcPct val="15000"/>
            </a:spcAft>
            <a:buChar char="••"/>
          </a:pPr>
          <a:r>
            <a:rPr lang="it-IT" sz="1300" kern="1200" dirty="0" smtClean="0"/>
            <a:t>Agenda digitale</a:t>
          </a:r>
          <a:endParaRPr lang="it-IT" sz="1300" kern="1200" dirty="0"/>
        </a:p>
        <a:p>
          <a:pPr marL="114300" lvl="1" indent="-114300" algn="r" defTabSz="577850">
            <a:lnSpc>
              <a:spcPct val="90000"/>
            </a:lnSpc>
            <a:spcBef>
              <a:spcPct val="0"/>
            </a:spcBef>
            <a:spcAft>
              <a:spcPct val="15000"/>
            </a:spcAft>
            <a:buChar char="••"/>
          </a:pPr>
          <a:r>
            <a:rPr lang="it-IT" sz="1300" kern="1200" dirty="0" smtClean="0"/>
            <a:t>Comunicazione e attuazione</a:t>
          </a:r>
          <a:endParaRPr lang="it-IT" sz="1300" kern="1200" dirty="0"/>
        </a:p>
      </dsp:txBody>
      <dsp:txXfrm>
        <a:off x="5762746" y="231795"/>
        <a:ext cx="2189146" cy="1728729"/>
      </dsp:txXfrm>
    </dsp:sp>
    <dsp:sp modelId="{3C35B525-27ED-4F41-B769-648CCB785FC6}">
      <dsp:nvSpPr>
        <dsp:cNvPr id="0" name=""/>
        <dsp:cNvSpPr/>
      </dsp:nvSpPr>
      <dsp:spPr>
        <a:xfrm>
          <a:off x="817205" y="201049"/>
          <a:ext cx="3295898" cy="230522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t" anchorCtr="0">
          <a:noAutofit/>
        </a:bodyPr>
        <a:lstStyle/>
        <a:p>
          <a:pPr marL="114300" lvl="1" indent="-114300" algn="l" defTabSz="577850">
            <a:lnSpc>
              <a:spcPct val="90000"/>
            </a:lnSpc>
            <a:spcBef>
              <a:spcPct val="0"/>
            </a:spcBef>
            <a:spcAft>
              <a:spcPct val="15000"/>
            </a:spcAft>
            <a:buChar char="••"/>
          </a:pPr>
          <a:r>
            <a:rPr lang="it-IT" sz="1300" kern="1200" dirty="0" smtClean="0"/>
            <a:t>Direttive</a:t>
          </a:r>
          <a:endParaRPr lang="it-IT" sz="1300" kern="1200" dirty="0"/>
        </a:p>
        <a:p>
          <a:pPr marL="114300" lvl="1" indent="-114300" algn="l" defTabSz="577850">
            <a:lnSpc>
              <a:spcPct val="90000"/>
            </a:lnSpc>
            <a:spcBef>
              <a:spcPct val="0"/>
            </a:spcBef>
            <a:spcAft>
              <a:spcPct val="15000"/>
            </a:spcAft>
            <a:buChar char="••"/>
          </a:pPr>
          <a:r>
            <a:rPr lang="it-IT" sz="1300" kern="1200" dirty="0" smtClean="0"/>
            <a:t>Regolamenti</a:t>
          </a:r>
          <a:endParaRPr lang="it-IT" sz="1300" kern="1200" dirty="0"/>
        </a:p>
        <a:p>
          <a:pPr marL="114300" lvl="1" indent="-114300" algn="l" defTabSz="577850">
            <a:lnSpc>
              <a:spcPct val="90000"/>
            </a:lnSpc>
            <a:spcBef>
              <a:spcPct val="0"/>
            </a:spcBef>
            <a:spcAft>
              <a:spcPct val="15000"/>
            </a:spcAft>
            <a:buChar char="••"/>
          </a:pPr>
          <a:r>
            <a:rPr lang="it-IT" sz="1300" kern="1200" dirty="0" smtClean="0"/>
            <a:t>Comunicazioni</a:t>
          </a:r>
          <a:endParaRPr lang="it-IT" sz="1300" kern="1200" dirty="0"/>
        </a:p>
        <a:p>
          <a:pPr marL="114300" lvl="1" indent="-114300" algn="l" defTabSz="577850">
            <a:lnSpc>
              <a:spcPct val="90000"/>
            </a:lnSpc>
            <a:spcBef>
              <a:spcPct val="0"/>
            </a:spcBef>
            <a:spcAft>
              <a:spcPct val="15000"/>
            </a:spcAft>
            <a:buChar char="••"/>
          </a:pPr>
          <a:r>
            <a:rPr lang="it-IT" sz="1300" kern="1200" dirty="0" smtClean="0"/>
            <a:t>Programmi</a:t>
          </a:r>
          <a:endParaRPr lang="it-IT" sz="1300" kern="1200" dirty="0"/>
        </a:p>
        <a:p>
          <a:pPr marL="114300" lvl="1" indent="-114300" algn="l" defTabSz="577850">
            <a:lnSpc>
              <a:spcPct val="90000"/>
            </a:lnSpc>
            <a:spcBef>
              <a:spcPct val="0"/>
            </a:spcBef>
            <a:spcAft>
              <a:spcPct val="15000"/>
            </a:spcAft>
            <a:buChar char="••"/>
          </a:pPr>
          <a:r>
            <a:rPr lang="it-IT" sz="1300" kern="1200" dirty="0" smtClean="0"/>
            <a:t>Libro bianco/verde</a:t>
          </a:r>
          <a:endParaRPr lang="it-IT" sz="1300" kern="1200" dirty="0"/>
        </a:p>
      </dsp:txBody>
      <dsp:txXfrm>
        <a:off x="817205" y="201049"/>
        <a:ext cx="2307129" cy="1728915"/>
      </dsp:txXfrm>
    </dsp:sp>
    <dsp:sp modelId="{BD103721-73D4-42AC-BB91-03E80B930A03}">
      <dsp:nvSpPr>
        <dsp:cNvPr id="0" name=""/>
        <dsp:cNvSpPr/>
      </dsp:nvSpPr>
      <dsp:spPr>
        <a:xfrm>
          <a:off x="1995434" y="311134"/>
          <a:ext cx="2237370" cy="2237370"/>
        </a:xfrm>
        <a:prstGeom prst="pieWedg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it-IT" sz="1700" kern="1200" dirty="0" smtClean="0"/>
            <a:t>Contesto normativo</a:t>
          </a:r>
          <a:endParaRPr lang="it-IT" sz="1700" kern="1200" dirty="0"/>
        </a:p>
      </dsp:txBody>
      <dsp:txXfrm>
        <a:off x="1995434" y="311134"/>
        <a:ext cx="2237370" cy="2237370"/>
      </dsp:txXfrm>
    </dsp:sp>
    <dsp:sp modelId="{DA0B1E88-F483-4C2B-8185-9489668DC27F}">
      <dsp:nvSpPr>
        <dsp:cNvPr id="0" name=""/>
        <dsp:cNvSpPr/>
      </dsp:nvSpPr>
      <dsp:spPr>
        <a:xfrm rot="5400000">
          <a:off x="4336147" y="311134"/>
          <a:ext cx="2237370" cy="2237370"/>
        </a:xfrm>
        <a:prstGeom prst="pieWedg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it-IT" sz="1700" kern="1200" dirty="0" smtClean="0"/>
            <a:t>Contesto amministrativo</a:t>
          </a:r>
          <a:endParaRPr lang="it-IT" sz="1700" kern="1200" dirty="0"/>
        </a:p>
      </dsp:txBody>
      <dsp:txXfrm rot="5400000">
        <a:off x="4336147" y="311134"/>
        <a:ext cx="2237370" cy="2237370"/>
      </dsp:txXfrm>
    </dsp:sp>
    <dsp:sp modelId="{97804DC2-E393-451C-9566-75A8AA3CD4FA}">
      <dsp:nvSpPr>
        <dsp:cNvPr id="0" name=""/>
        <dsp:cNvSpPr/>
      </dsp:nvSpPr>
      <dsp:spPr>
        <a:xfrm rot="10800000">
          <a:off x="4336147" y="2651847"/>
          <a:ext cx="2237370" cy="2237370"/>
        </a:xfrm>
        <a:prstGeom prst="pieWedg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it-IT" sz="1700" kern="1200" dirty="0" smtClean="0"/>
            <a:t>Contesto organizzativo</a:t>
          </a:r>
          <a:endParaRPr lang="it-IT" sz="1700" kern="1200" dirty="0"/>
        </a:p>
      </dsp:txBody>
      <dsp:txXfrm rot="10800000">
        <a:off x="4336147" y="2651847"/>
        <a:ext cx="2237370" cy="2237370"/>
      </dsp:txXfrm>
    </dsp:sp>
    <dsp:sp modelId="{E67F4B6F-40FE-4846-BBEF-5C1AD16A9B17}">
      <dsp:nvSpPr>
        <dsp:cNvPr id="0" name=""/>
        <dsp:cNvSpPr/>
      </dsp:nvSpPr>
      <dsp:spPr>
        <a:xfrm rot="16200000">
          <a:off x="1995434" y="2651847"/>
          <a:ext cx="2237370" cy="2237370"/>
        </a:xfrm>
        <a:prstGeom prst="pieWedg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it-IT" sz="1700" kern="1200" dirty="0" smtClean="0"/>
            <a:t>Contesto finanziario</a:t>
          </a:r>
          <a:endParaRPr lang="it-IT" sz="1700" kern="1200" dirty="0"/>
        </a:p>
      </dsp:txBody>
      <dsp:txXfrm rot="16200000">
        <a:off x="1995434" y="2651847"/>
        <a:ext cx="2237370" cy="2237370"/>
      </dsp:txXfrm>
    </dsp:sp>
    <dsp:sp modelId="{4AC37B17-6744-40E9-91B6-467BE2A2498F}">
      <dsp:nvSpPr>
        <dsp:cNvPr id="0" name=""/>
        <dsp:cNvSpPr/>
      </dsp:nvSpPr>
      <dsp:spPr>
        <a:xfrm>
          <a:off x="3898232" y="2135133"/>
          <a:ext cx="772487" cy="671727"/>
        </a:xfrm>
        <a:prstGeom prst="circularArrow">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4CA084F-B660-4A53-8D31-281AA6BCF98D}">
      <dsp:nvSpPr>
        <dsp:cNvPr id="0" name=""/>
        <dsp:cNvSpPr/>
      </dsp:nvSpPr>
      <dsp:spPr>
        <a:xfrm rot="10800000">
          <a:off x="3898232" y="2393490"/>
          <a:ext cx="772487" cy="671727"/>
        </a:xfrm>
        <a:prstGeom prst="circularArrow">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8DB932E-31AA-4E2B-B539-9F302B4C6ACB}">
      <dsp:nvSpPr>
        <dsp:cNvPr id="0" name=""/>
        <dsp:cNvSpPr/>
      </dsp:nvSpPr>
      <dsp:spPr>
        <a:xfrm>
          <a:off x="0" y="1383921"/>
          <a:ext cx="2213356" cy="221315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0" tIns="69850" rIns="69850" bIns="69850" numCol="1" spcCol="1270" anchor="ctr" anchorCtr="0">
          <a:noAutofit/>
        </a:bodyPr>
        <a:lstStyle/>
        <a:p>
          <a:pPr lvl="0" algn="ctr" defTabSz="2444750">
            <a:lnSpc>
              <a:spcPct val="90000"/>
            </a:lnSpc>
            <a:spcBef>
              <a:spcPct val="0"/>
            </a:spcBef>
            <a:spcAft>
              <a:spcPct val="35000"/>
            </a:spcAft>
          </a:pPr>
          <a:r>
            <a:rPr lang="it-IT" sz="5500" kern="1200" dirty="0" smtClean="0"/>
            <a:t>SEAV</a:t>
          </a:r>
          <a:endParaRPr lang="it-IT" sz="5500" kern="1200" dirty="0"/>
        </a:p>
      </dsp:txBody>
      <dsp:txXfrm>
        <a:off x="0" y="1383921"/>
        <a:ext cx="2213356" cy="2213158"/>
      </dsp:txXfrm>
    </dsp:sp>
    <dsp:sp modelId="{4D3628D6-75E0-4FBE-81A9-C9B6B1B960F9}">
      <dsp:nvSpPr>
        <dsp:cNvPr id="0" name=""/>
        <dsp:cNvSpPr/>
      </dsp:nvSpPr>
      <dsp:spPr>
        <a:xfrm>
          <a:off x="-1872207" y="159793"/>
          <a:ext cx="4461153" cy="4650312"/>
        </a:xfrm>
        <a:prstGeom prst="blockArc">
          <a:avLst>
            <a:gd name="adj1" fmla="val 16509444"/>
            <a:gd name="adj2" fmla="val 5088054"/>
            <a:gd name="adj3" fmla="val 524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5704628-4765-44F3-AB57-4EA9FAC19B81}">
      <dsp:nvSpPr>
        <dsp:cNvPr id="0" name=""/>
        <dsp:cNvSpPr/>
      </dsp:nvSpPr>
      <dsp:spPr>
        <a:xfrm>
          <a:off x="2119279" y="15781"/>
          <a:ext cx="1185958" cy="1185710"/>
        </a:xfrm>
        <a:prstGeom prst="ellipse">
          <a:avLst/>
        </a:prstGeom>
        <a:blipFill>
          <a:blip xmlns:r="http://schemas.openxmlformats.org/officeDocument/2006/relationships" r:embed="rId1" cstate="print">
            <a:extLst>
              <a:ext uri="{28A0092B-C50C-407E-A947-70E740481C1C}">
                <a14:useLocalDpi xmlns:a14="http://schemas.microsoft.com/office/drawing/2010/main" xmlns="" val="0"/>
              </a:ext>
            </a:extLst>
          </a:blip>
          <a:srcRect/>
          <a:stretch>
            <a:fillRect l="-25000" r="-25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B9D9B9A-BE36-473F-ABCE-08DBD674395A}">
      <dsp:nvSpPr>
        <dsp:cNvPr id="0" name=""/>
        <dsp:cNvSpPr/>
      </dsp:nvSpPr>
      <dsp:spPr>
        <a:xfrm>
          <a:off x="3301401" y="87789"/>
          <a:ext cx="4893161" cy="1147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9210" tIns="29210" rIns="29210" bIns="29210" numCol="1" spcCol="1270" anchor="ctr" anchorCtr="0">
          <a:noAutofit/>
        </a:bodyPr>
        <a:lstStyle/>
        <a:p>
          <a:pPr lvl="0" algn="l" defTabSz="1022350">
            <a:lnSpc>
              <a:spcPct val="90000"/>
            </a:lnSpc>
            <a:spcBef>
              <a:spcPct val="0"/>
            </a:spcBef>
            <a:spcAft>
              <a:spcPct val="10000"/>
            </a:spcAft>
          </a:pPr>
          <a:r>
            <a:rPr lang="it-IT" sz="2300" kern="1200" dirty="0" smtClean="0"/>
            <a:t>SERVIZIO</a:t>
          </a:r>
        </a:p>
        <a:p>
          <a:pPr lvl="0" algn="l" defTabSz="1022350">
            <a:lnSpc>
              <a:spcPct val="90000"/>
            </a:lnSpc>
            <a:spcBef>
              <a:spcPct val="0"/>
            </a:spcBef>
            <a:spcAft>
              <a:spcPct val="10000"/>
            </a:spcAft>
          </a:pPr>
          <a:r>
            <a:rPr lang="it-IT" sz="2300" kern="1200" dirty="0" smtClean="0"/>
            <a:t>SEAV gestisce i servizi europei</a:t>
          </a:r>
          <a:endParaRPr lang="it-IT" sz="2300" kern="1200" dirty="0"/>
        </a:p>
      </dsp:txBody>
      <dsp:txXfrm>
        <a:off x="3301401" y="87789"/>
        <a:ext cx="4893161" cy="1147788"/>
      </dsp:txXfrm>
    </dsp:sp>
    <dsp:sp modelId="{36E3B2F9-1441-4F43-9FCE-6D0C97E29B29}">
      <dsp:nvSpPr>
        <dsp:cNvPr id="0" name=""/>
        <dsp:cNvSpPr/>
      </dsp:nvSpPr>
      <dsp:spPr>
        <a:xfrm>
          <a:off x="2767346" y="1311921"/>
          <a:ext cx="1185958" cy="1185710"/>
        </a:xfrm>
        <a:prstGeom prst="ellipse">
          <a:avLst/>
        </a:prstGeom>
        <a:blipFill>
          <a:blip xmlns:r="http://schemas.openxmlformats.org/officeDocument/2006/relationships" r:embed="rId2">
            <a:extLst>
              <a:ext uri="{28A0092B-C50C-407E-A947-70E740481C1C}">
                <a14:useLocalDpi xmlns:a14="http://schemas.microsoft.com/office/drawing/2010/main" xmlns="" val="0"/>
              </a:ext>
            </a:extLst>
          </a:blip>
          <a:srcRect/>
          <a:stretch>
            <a:fillRect l="-27000" r="-27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A740762-73E8-4D4F-840C-79A37379A5F2}">
      <dsp:nvSpPr>
        <dsp:cNvPr id="0" name=""/>
        <dsp:cNvSpPr/>
      </dsp:nvSpPr>
      <dsp:spPr>
        <a:xfrm>
          <a:off x="4032447" y="1311917"/>
          <a:ext cx="4319194" cy="1147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9210" tIns="29210" rIns="29210" bIns="29210" numCol="1" spcCol="1270" anchor="ctr" anchorCtr="0">
          <a:noAutofit/>
        </a:bodyPr>
        <a:lstStyle/>
        <a:p>
          <a:pPr lvl="0" algn="l" defTabSz="1022350">
            <a:lnSpc>
              <a:spcPct val="90000"/>
            </a:lnSpc>
            <a:spcBef>
              <a:spcPct val="0"/>
            </a:spcBef>
            <a:spcAft>
              <a:spcPct val="10000"/>
            </a:spcAft>
          </a:pPr>
          <a:r>
            <a:rPr lang="it-IT" sz="2300" kern="1200" dirty="0" smtClean="0"/>
            <a:t>EUROPA</a:t>
          </a:r>
        </a:p>
        <a:p>
          <a:pPr lvl="0" algn="l" defTabSz="1022350">
            <a:lnSpc>
              <a:spcPct val="90000"/>
            </a:lnSpc>
            <a:spcBef>
              <a:spcPct val="0"/>
            </a:spcBef>
            <a:spcAft>
              <a:spcPct val="10000"/>
            </a:spcAft>
          </a:pPr>
          <a:r>
            <a:rPr lang="it-IT" sz="2300" kern="1200" dirty="0" smtClean="0"/>
            <a:t>SEAV attira risorse europee</a:t>
          </a:r>
          <a:endParaRPr lang="it-IT" sz="2300" kern="1200" dirty="0"/>
        </a:p>
      </dsp:txBody>
      <dsp:txXfrm>
        <a:off x="4032447" y="1311917"/>
        <a:ext cx="4319194" cy="1147788"/>
      </dsp:txXfrm>
    </dsp:sp>
    <dsp:sp modelId="{95085477-8DD0-448D-84DC-B41C68B3AF9C}">
      <dsp:nvSpPr>
        <dsp:cNvPr id="0" name=""/>
        <dsp:cNvSpPr/>
      </dsp:nvSpPr>
      <dsp:spPr>
        <a:xfrm>
          <a:off x="2767352" y="2680073"/>
          <a:ext cx="1185958" cy="1185710"/>
        </a:xfrm>
        <a:prstGeom prst="ellipse">
          <a:avLst/>
        </a:prstGeom>
        <a:blipFill>
          <a:blip xmlns:r="http://schemas.openxmlformats.org/officeDocument/2006/relationships" r:embed="rId3">
            <a:extLst>
              <a:ext uri="{28A0092B-C50C-407E-A947-70E740481C1C}">
                <a14:useLocalDpi xmlns:a14="http://schemas.microsoft.com/office/drawing/2010/main" xmlns="" val="0"/>
              </a:ext>
            </a:extLst>
          </a:blip>
          <a:srcRect/>
          <a:stretch>
            <a:fillRect l="-73000" r="-73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8FB46A4-9D3C-4EDE-872A-E52C06C1F2B0}">
      <dsp:nvSpPr>
        <dsp:cNvPr id="0" name=""/>
        <dsp:cNvSpPr/>
      </dsp:nvSpPr>
      <dsp:spPr>
        <a:xfrm>
          <a:off x="3960435" y="2752077"/>
          <a:ext cx="4343706" cy="1147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940" tIns="27940" rIns="27940" bIns="27940" numCol="1" spcCol="1270" anchor="ctr" anchorCtr="0">
          <a:noAutofit/>
        </a:bodyPr>
        <a:lstStyle/>
        <a:p>
          <a:pPr lvl="0" algn="l" defTabSz="977900">
            <a:lnSpc>
              <a:spcPct val="90000"/>
            </a:lnSpc>
            <a:spcBef>
              <a:spcPct val="0"/>
            </a:spcBef>
            <a:spcAft>
              <a:spcPct val="10000"/>
            </a:spcAft>
          </a:pPr>
          <a:r>
            <a:rPr lang="it-IT" sz="2200" kern="1200" dirty="0" smtClean="0"/>
            <a:t>AREA</a:t>
          </a:r>
        </a:p>
        <a:p>
          <a:pPr lvl="0" algn="l" defTabSz="977900">
            <a:lnSpc>
              <a:spcPct val="90000"/>
            </a:lnSpc>
            <a:spcBef>
              <a:spcPct val="0"/>
            </a:spcBef>
            <a:spcAft>
              <a:spcPct val="10000"/>
            </a:spcAft>
          </a:pPr>
          <a:r>
            <a:rPr lang="it-IT" sz="2200" kern="1200" dirty="0" smtClean="0"/>
            <a:t>SEAV aggrega gruppi di comuni e province</a:t>
          </a:r>
          <a:endParaRPr lang="it-IT" sz="2200" kern="1200" dirty="0"/>
        </a:p>
      </dsp:txBody>
      <dsp:txXfrm>
        <a:off x="3960435" y="2752077"/>
        <a:ext cx="4343706" cy="1147788"/>
      </dsp:txXfrm>
    </dsp:sp>
    <dsp:sp modelId="{A96B5ADF-F503-403C-8731-3CD91EEDF8A3}">
      <dsp:nvSpPr>
        <dsp:cNvPr id="0" name=""/>
        <dsp:cNvSpPr/>
      </dsp:nvSpPr>
      <dsp:spPr>
        <a:xfrm>
          <a:off x="1831245" y="3870625"/>
          <a:ext cx="1185958" cy="1185710"/>
        </a:xfrm>
        <a:prstGeom prst="ellipse">
          <a:avLst/>
        </a:prstGeom>
        <a:blipFill>
          <a:blip xmlns:r="http://schemas.openxmlformats.org/officeDocument/2006/relationships" r:embed="rId4">
            <a:extLst>
              <a:ext uri="{28A0092B-C50C-407E-A947-70E740481C1C}">
                <a14:useLocalDpi xmlns:a14="http://schemas.microsoft.com/office/drawing/2010/main" xmlns="" val="0"/>
              </a:ext>
            </a:extLst>
          </a:blip>
          <a:srcRect/>
          <a:stretch>
            <a:fillRect l="-20000" r="-20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CB9361A-6ED3-4AFC-B9E7-0140FDFD8471}">
      <dsp:nvSpPr>
        <dsp:cNvPr id="0" name=""/>
        <dsp:cNvSpPr/>
      </dsp:nvSpPr>
      <dsp:spPr>
        <a:xfrm>
          <a:off x="3096344" y="3904204"/>
          <a:ext cx="4975095" cy="1147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ctr" anchorCtr="0">
          <a:noAutofit/>
        </a:bodyPr>
        <a:lstStyle/>
        <a:p>
          <a:pPr lvl="0" algn="l" defTabSz="933450">
            <a:lnSpc>
              <a:spcPct val="90000"/>
            </a:lnSpc>
            <a:spcBef>
              <a:spcPct val="0"/>
            </a:spcBef>
            <a:spcAft>
              <a:spcPct val="10000"/>
            </a:spcAft>
          </a:pPr>
          <a:r>
            <a:rPr lang="it-IT" sz="2100" kern="1200" dirty="0" smtClean="0"/>
            <a:t>VASTA</a:t>
          </a:r>
        </a:p>
        <a:p>
          <a:pPr lvl="0" algn="l" defTabSz="933450">
            <a:lnSpc>
              <a:spcPct val="90000"/>
            </a:lnSpc>
            <a:spcBef>
              <a:spcPct val="0"/>
            </a:spcBef>
            <a:spcAft>
              <a:spcPct val="10000"/>
            </a:spcAft>
          </a:pPr>
          <a:r>
            <a:rPr lang="it-IT" sz="2100" kern="1200" dirty="0" smtClean="0"/>
            <a:t>SEAV prevede la partecipazione attiva dei soggetti del territorio</a:t>
          </a:r>
          <a:endParaRPr lang="it-IT" sz="2100" kern="1200" dirty="0"/>
        </a:p>
      </dsp:txBody>
      <dsp:txXfrm>
        <a:off x="3096344" y="3904204"/>
        <a:ext cx="4975095" cy="1147788"/>
      </dsp:txXfrm>
    </dsp:sp>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DCCA1FB-81E6-4185-B6D7-7DF8CEBD853D}">
      <dsp:nvSpPr>
        <dsp:cNvPr id="0" name=""/>
        <dsp:cNvSpPr/>
      </dsp:nvSpPr>
      <dsp:spPr>
        <a:xfrm>
          <a:off x="0" y="0"/>
          <a:ext cx="8640960" cy="81093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l" defTabSz="1377950">
            <a:lnSpc>
              <a:spcPct val="90000"/>
            </a:lnSpc>
            <a:spcBef>
              <a:spcPct val="0"/>
            </a:spcBef>
            <a:spcAft>
              <a:spcPct val="35000"/>
            </a:spcAft>
          </a:pPr>
          <a:r>
            <a:rPr lang="it-IT" sz="3100" kern="1200" dirty="0" smtClean="0"/>
            <a:t>PIANIFICAZIONE STRATEGICA DEI SERVIZI</a:t>
          </a:r>
        </a:p>
      </dsp:txBody>
      <dsp:txXfrm>
        <a:off x="1809285" y="0"/>
        <a:ext cx="6831674" cy="810934"/>
      </dsp:txXfrm>
    </dsp:sp>
    <dsp:sp modelId="{89739D98-09DC-4256-A353-BAE389BEA4A4}">
      <dsp:nvSpPr>
        <dsp:cNvPr id="0" name=""/>
        <dsp:cNvSpPr/>
      </dsp:nvSpPr>
      <dsp:spPr>
        <a:xfrm>
          <a:off x="81093" y="81093"/>
          <a:ext cx="1728192" cy="648747"/>
        </a:xfrm>
        <a:prstGeom prst="roundRect">
          <a:avLst>
            <a:gd name="adj" fmla="val 10000"/>
          </a:avLst>
        </a:prstGeom>
        <a:blipFill>
          <a:blip xmlns:r="http://schemas.openxmlformats.org/officeDocument/2006/relationships" r:embed="rId1">
            <a:extLst>
              <a:ext uri="{28A0092B-C50C-407E-A947-70E740481C1C}">
                <a14:useLocalDpi xmlns:a14="http://schemas.microsoft.com/office/drawing/2010/main" xmlns="" val="0"/>
              </a:ext>
            </a:extLst>
          </a:blip>
          <a:srcRect/>
          <a:stretch>
            <a:fillRect t="-30000" b="-30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9AEF373-D6B2-4853-B5FC-B92774A3D10F}">
      <dsp:nvSpPr>
        <dsp:cNvPr id="0" name=""/>
        <dsp:cNvSpPr/>
      </dsp:nvSpPr>
      <dsp:spPr>
        <a:xfrm>
          <a:off x="0" y="892027"/>
          <a:ext cx="8640960" cy="81093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l" defTabSz="1377950">
            <a:lnSpc>
              <a:spcPct val="90000"/>
            </a:lnSpc>
            <a:spcBef>
              <a:spcPct val="0"/>
            </a:spcBef>
            <a:spcAft>
              <a:spcPct val="35000"/>
            </a:spcAft>
          </a:pPr>
          <a:r>
            <a:rPr lang="it-IT" sz="3100" kern="1200" dirty="0" smtClean="0"/>
            <a:t>SERVIZI INFORMATIVI</a:t>
          </a:r>
          <a:endParaRPr lang="it-IT" sz="3100" kern="1200" dirty="0"/>
        </a:p>
      </dsp:txBody>
      <dsp:txXfrm>
        <a:off x="1809285" y="892027"/>
        <a:ext cx="6831674" cy="810934"/>
      </dsp:txXfrm>
    </dsp:sp>
    <dsp:sp modelId="{43C21359-F1FC-48D2-9BF6-811EA2050F60}">
      <dsp:nvSpPr>
        <dsp:cNvPr id="0" name=""/>
        <dsp:cNvSpPr/>
      </dsp:nvSpPr>
      <dsp:spPr>
        <a:xfrm>
          <a:off x="81093" y="973121"/>
          <a:ext cx="1728192" cy="648747"/>
        </a:xfrm>
        <a:prstGeom prst="roundRect">
          <a:avLst>
            <a:gd name="adj" fmla="val 10000"/>
          </a:avLst>
        </a:prstGeom>
        <a:blipFill>
          <a:blip xmlns:r="http://schemas.openxmlformats.org/officeDocument/2006/relationships" r:embed="rId2">
            <a:extLst>
              <a:ext uri="{28A0092B-C50C-407E-A947-70E740481C1C}">
                <a14:useLocalDpi xmlns:a14="http://schemas.microsoft.com/office/drawing/2010/main" xmlns="" val="0"/>
              </a:ext>
            </a:extLst>
          </a:blip>
          <a:srcRect/>
          <a:stretch>
            <a:fillRect t="-83000" b="-83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9170A2C-2CAF-48DF-9830-7EE667AB0144}">
      <dsp:nvSpPr>
        <dsp:cNvPr id="0" name=""/>
        <dsp:cNvSpPr/>
      </dsp:nvSpPr>
      <dsp:spPr>
        <a:xfrm>
          <a:off x="0" y="1784055"/>
          <a:ext cx="8640960" cy="81093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l" defTabSz="1377950">
            <a:lnSpc>
              <a:spcPct val="90000"/>
            </a:lnSpc>
            <a:spcBef>
              <a:spcPct val="0"/>
            </a:spcBef>
            <a:spcAft>
              <a:spcPct val="35000"/>
            </a:spcAft>
          </a:pPr>
          <a:r>
            <a:rPr lang="it-IT" sz="3100" kern="1200" dirty="0" smtClean="0"/>
            <a:t>SERVIZI FORMATIVI</a:t>
          </a:r>
          <a:endParaRPr lang="it-IT" sz="3100" kern="1200" dirty="0"/>
        </a:p>
      </dsp:txBody>
      <dsp:txXfrm>
        <a:off x="1809285" y="1784055"/>
        <a:ext cx="6831674" cy="810934"/>
      </dsp:txXfrm>
    </dsp:sp>
    <dsp:sp modelId="{87A73873-4880-4AEE-B4C9-4503E746F67F}">
      <dsp:nvSpPr>
        <dsp:cNvPr id="0" name=""/>
        <dsp:cNvSpPr/>
      </dsp:nvSpPr>
      <dsp:spPr>
        <a:xfrm>
          <a:off x="81093" y="1865148"/>
          <a:ext cx="1728192" cy="648747"/>
        </a:xfrm>
        <a:prstGeom prst="roundRect">
          <a:avLst>
            <a:gd name="adj" fmla="val 10000"/>
          </a:avLst>
        </a:prstGeom>
        <a:blipFill>
          <a:blip xmlns:r="http://schemas.openxmlformats.org/officeDocument/2006/relationships" r:embed="rId3">
            <a:extLst>
              <a:ext uri="{28A0092B-C50C-407E-A947-70E740481C1C}">
                <a14:useLocalDpi xmlns:a14="http://schemas.microsoft.com/office/drawing/2010/main" xmlns="" val="0"/>
              </a:ext>
            </a:extLst>
          </a:blip>
          <a:srcRect/>
          <a:stretch>
            <a:fillRect t="-35000" b="-35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0FA7197-EDCC-4AA8-85C1-54DC24B96644}">
      <dsp:nvSpPr>
        <dsp:cNvPr id="0" name=""/>
        <dsp:cNvSpPr/>
      </dsp:nvSpPr>
      <dsp:spPr>
        <a:xfrm>
          <a:off x="0" y="2676083"/>
          <a:ext cx="8640960" cy="81093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l" defTabSz="1377950">
            <a:lnSpc>
              <a:spcPct val="90000"/>
            </a:lnSpc>
            <a:spcBef>
              <a:spcPct val="0"/>
            </a:spcBef>
            <a:spcAft>
              <a:spcPct val="35000"/>
            </a:spcAft>
          </a:pPr>
          <a:r>
            <a:rPr lang="it-IT" sz="3100" kern="1200" dirty="0" smtClean="0"/>
            <a:t>SERIVIZI DI ORIENTAMENTO</a:t>
          </a:r>
          <a:endParaRPr lang="it-IT" sz="3100" kern="1200" dirty="0"/>
        </a:p>
      </dsp:txBody>
      <dsp:txXfrm>
        <a:off x="1809285" y="2676083"/>
        <a:ext cx="6831674" cy="810934"/>
      </dsp:txXfrm>
    </dsp:sp>
    <dsp:sp modelId="{C918BB84-5BD2-42B8-9F21-3FEF4DE188D1}">
      <dsp:nvSpPr>
        <dsp:cNvPr id="0" name=""/>
        <dsp:cNvSpPr/>
      </dsp:nvSpPr>
      <dsp:spPr>
        <a:xfrm>
          <a:off x="81093" y="2757176"/>
          <a:ext cx="1728192" cy="648747"/>
        </a:xfrm>
        <a:prstGeom prst="roundRect">
          <a:avLst>
            <a:gd name="adj" fmla="val 10000"/>
          </a:avLst>
        </a:prstGeom>
        <a:blipFill>
          <a:blip xmlns:r="http://schemas.openxmlformats.org/officeDocument/2006/relationships" r:embed="rId4">
            <a:extLst>
              <a:ext uri="{28A0092B-C50C-407E-A947-70E740481C1C}">
                <a14:useLocalDpi xmlns:a14="http://schemas.microsoft.com/office/drawing/2010/main" xmlns="" val="0"/>
              </a:ext>
            </a:extLst>
          </a:blip>
          <a:srcRect/>
          <a:stretch>
            <a:fillRect t="-82000" b="-82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4736178-BE8D-421E-B633-6C8F9871B541}">
      <dsp:nvSpPr>
        <dsp:cNvPr id="0" name=""/>
        <dsp:cNvSpPr/>
      </dsp:nvSpPr>
      <dsp:spPr>
        <a:xfrm>
          <a:off x="0" y="3568110"/>
          <a:ext cx="8640960" cy="81093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l" defTabSz="1377950">
            <a:lnSpc>
              <a:spcPct val="90000"/>
            </a:lnSpc>
            <a:spcBef>
              <a:spcPct val="0"/>
            </a:spcBef>
            <a:spcAft>
              <a:spcPct val="35000"/>
            </a:spcAft>
          </a:pPr>
          <a:r>
            <a:rPr lang="it-IT" sz="3100" kern="1200" dirty="0" smtClean="0"/>
            <a:t>SERVIZI DI NETWORKING</a:t>
          </a:r>
          <a:endParaRPr lang="it-IT" sz="3100" kern="1200" dirty="0"/>
        </a:p>
      </dsp:txBody>
      <dsp:txXfrm>
        <a:off x="1809285" y="3568110"/>
        <a:ext cx="6831674" cy="810934"/>
      </dsp:txXfrm>
    </dsp:sp>
    <dsp:sp modelId="{EC7C4C8C-CCBA-4696-91E5-B76FA6042F3D}">
      <dsp:nvSpPr>
        <dsp:cNvPr id="0" name=""/>
        <dsp:cNvSpPr/>
      </dsp:nvSpPr>
      <dsp:spPr>
        <a:xfrm>
          <a:off x="81093" y="3649204"/>
          <a:ext cx="1728192" cy="648747"/>
        </a:xfrm>
        <a:prstGeom prst="roundRect">
          <a:avLst>
            <a:gd name="adj" fmla="val 10000"/>
          </a:avLst>
        </a:prstGeom>
        <a:blipFill>
          <a:blip xmlns:r="http://schemas.openxmlformats.org/officeDocument/2006/relationships" r:embed="rId5">
            <a:extLst>
              <a:ext uri="{28A0092B-C50C-407E-A947-70E740481C1C}">
                <a14:useLocalDpi xmlns:a14="http://schemas.microsoft.com/office/drawing/2010/main" xmlns="" val="0"/>
              </a:ext>
            </a:extLst>
          </a:blip>
          <a:srcRect/>
          <a:stretch>
            <a:fillRect t="-50000" b="-50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364BBFC-F066-4072-B555-7B6EEC1D857E}">
      <dsp:nvSpPr>
        <dsp:cNvPr id="0" name=""/>
        <dsp:cNvSpPr/>
      </dsp:nvSpPr>
      <dsp:spPr>
        <a:xfrm>
          <a:off x="0" y="4460138"/>
          <a:ext cx="8640960" cy="81093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l" defTabSz="1377950">
            <a:lnSpc>
              <a:spcPct val="90000"/>
            </a:lnSpc>
            <a:spcBef>
              <a:spcPct val="0"/>
            </a:spcBef>
            <a:spcAft>
              <a:spcPct val="35000"/>
            </a:spcAft>
          </a:pPr>
          <a:r>
            <a:rPr lang="it-IT" sz="3100" kern="1200" dirty="0" smtClean="0"/>
            <a:t>SERVIZI DI PROGETTAZIONE EUROPEA</a:t>
          </a:r>
          <a:endParaRPr lang="it-IT" sz="3100" kern="1200" dirty="0"/>
        </a:p>
      </dsp:txBody>
      <dsp:txXfrm>
        <a:off x="1809285" y="4460138"/>
        <a:ext cx="6831674" cy="810934"/>
      </dsp:txXfrm>
    </dsp:sp>
    <dsp:sp modelId="{F382B447-7070-460B-BC77-E1D8517C0BE0}">
      <dsp:nvSpPr>
        <dsp:cNvPr id="0" name=""/>
        <dsp:cNvSpPr/>
      </dsp:nvSpPr>
      <dsp:spPr>
        <a:xfrm>
          <a:off x="81093" y="4541231"/>
          <a:ext cx="1728192" cy="648747"/>
        </a:xfrm>
        <a:prstGeom prst="roundRect">
          <a:avLst>
            <a:gd name="adj" fmla="val 10000"/>
          </a:avLst>
        </a:prstGeom>
        <a:blipFill>
          <a:blip xmlns:r="http://schemas.openxmlformats.org/officeDocument/2006/relationships" r:embed="rId6" cstate="print">
            <a:extLst>
              <a:ext uri="{28A0092B-C50C-407E-A947-70E740481C1C}">
                <a14:useLocalDpi xmlns:a14="http://schemas.microsoft.com/office/drawing/2010/main" xmlns="" val="0"/>
              </a:ext>
            </a:extLst>
          </a:blip>
          <a:srcRect/>
          <a:stretch>
            <a:fillRect t="-39000" b="-39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066669C-BB4B-4BD3-96CB-638FACA43DF3}">
      <dsp:nvSpPr>
        <dsp:cNvPr id="0" name=""/>
        <dsp:cNvSpPr/>
      </dsp:nvSpPr>
      <dsp:spPr>
        <a:xfrm>
          <a:off x="384934" y="365597"/>
          <a:ext cx="8015106" cy="1469596"/>
        </a:xfrm>
        <a:prstGeom prst="rect">
          <a:avLst/>
        </a:prstGeom>
        <a:solidFill>
          <a:schemeClr val="lt1">
            <a:alpha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95406" tIns="57150" rIns="57150" bIns="57150" numCol="1" spcCol="1270" anchor="ctr" anchorCtr="0">
          <a:noAutofit/>
        </a:bodyPr>
        <a:lstStyle/>
        <a:p>
          <a:pPr lvl="0" algn="just" defTabSz="666750">
            <a:lnSpc>
              <a:spcPct val="90000"/>
            </a:lnSpc>
            <a:spcBef>
              <a:spcPct val="0"/>
            </a:spcBef>
            <a:spcAft>
              <a:spcPct val="35000"/>
            </a:spcAft>
          </a:pPr>
          <a:r>
            <a:rPr lang="it-IT" sz="1500" kern="1200" dirty="0" smtClean="0"/>
            <a:t>La sottoscrizione di una convenzione/accordo per i servizi e i fondi europei tra la provincia e/o l’Unione e/o comuni interessati (eventualmente in raccordo con il territorio a partire da Camere di Commercio, Associazioni di categoria e Università) tesa a istituire un nuovo presidio territoriale sulle politiche e sui servizi europei (SEAV)</a:t>
          </a:r>
          <a:endParaRPr lang="it-IT" sz="1500" kern="1200" dirty="0"/>
        </a:p>
      </dsp:txBody>
      <dsp:txXfrm>
        <a:off x="384934" y="365597"/>
        <a:ext cx="8015106" cy="1469596"/>
      </dsp:txXfrm>
    </dsp:sp>
    <dsp:sp modelId="{2C4E66E6-DEAD-4855-ABE6-47A223CEE2CA}">
      <dsp:nvSpPr>
        <dsp:cNvPr id="0" name=""/>
        <dsp:cNvSpPr/>
      </dsp:nvSpPr>
      <dsp:spPr>
        <a:xfrm>
          <a:off x="30489" y="34844"/>
          <a:ext cx="1028717" cy="1543075"/>
        </a:xfrm>
        <a:prstGeom prst="rect">
          <a:avLst/>
        </a:prstGeom>
        <a:blipFill>
          <a:blip xmlns:r="http://schemas.openxmlformats.org/officeDocument/2006/relationships" r:embed="rId1">
            <a:extLst>
              <a:ext uri="{28A0092B-C50C-407E-A947-70E740481C1C}">
                <a14:useLocalDpi xmlns:a14="http://schemas.microsoft.com/office/drawing/2010/main" xmlns="" val="0"/>
              </a:ext>
            </a:extLst>
          </a:blip>
          <a:srcRect/>
          <a:stretch>
            <a:fillRect l="-130000" r="-130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DA42FAC-68E9-46FE-A16B-1B1FA0E1BC00}">
      <dsp:nvSpPr>
        <dsp:cNvPr id="0" name=""/>
        <dsp:cNvSpPr/>
      </dsp:nvSpPr>
      <dsp:spPr>
        <a:xfrm>
          <a:off x="439956" y="2215655"/>
          <a:ext cx="7905063" cy="1469596"/>
        </a:xfrm>
        <a:prstGeom prst="rect">
          <a:avLst/>
        </a:prstGeom>
        <a:solidFill>
          <a:schemeClr val="lt1">
            <a:alpha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95406" tIns="57150" rIns="57150" bIns="57150" numCol="1" spcCol="1270" anchor="ctr" anchorCtr="0">
          <a:noAutofit/>
        </a:bodyPr>
        <a:lstStyle/>
        <a:p>
          <a:pPr lvl="0" algn="just" defTabSz="666750">
            <a:lnSpc>
              <a:spcPct val="90000"/>
            </a:lnSpc>
            <a:spcBef>
              <a:spcPct val="0"/>
            </a:spcBef>
            <a:spcAft>
              <a:spcPct val="35000"/>
            </a:spcAft>
          </a:pPr>
          <a:r>
            <a:rPr lang="it-IT" sz="1500" kern="1200" dirty="0" smtClean="0"/>
            <a:t>La programmazione di un piano di azione costruito sulla base dei bisogni rilevati e delle opportunità identificate, che risponda alle esigenze del territorio e che sia adeguato alle professionalità e alle risorse disponibili che si intendono investire all’interno di SEAV</a:t>
          </a:r>
          <a:endParaRPr lang="it-IT" sz="1500" kern="1200" dirty="0"/>
        </a:p>
      </dsp:txBody>
      <dsp:txXfrm>
        <a:off x="439956" y="2215655"/>
        <a:ext cx="7905063" cy="1469596"/>
      </dsp:txXfrm>
    </dsp:sp>
    <dsp:sp modelId="{2C396F57-D2B7-4A0D-86EE-1C615C2ABDBC}">
      <dsp:nvSpPr>
        <dsp:cNvPr id="0" name=""/>
        <dsp:cNvSpPr/>
      </dsp:nvSpPr>
      <dsp:spPr>
        <a:xfrm>
          <a:off x="30489" y="1887726"/>
          <a:ext cx="1028717" cy="1543075"/>
        </a:xfrm>
        <a:prstGeom prst="rect">
          <a:avLst/>
        </a:prstGeom>
        <a:blipFill>
          <a:blip xmlns:r="http://schemas.openxmlformats.org/officeDocument/2006/relationships" r:embed="rId2">
            <a:extLst>
              <a:ext uri="{28A0092B-C50C-407E-A947-70E740481C1C}">
                <a14:useLocalDpi xmlns:a14="http://schemas.microsoft.com/office/drawing/2010/main" xmlns="" val="0"/>
              </a:ext>
            </a:extLst>
          </a:blip>
          <a:srcRect/>
          <a:stretch>
            <a:fillRect l="-63000" r="-63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9AAB170-E98A-4E43-A21F-C945E17F58AD}">
      <dsp:nvSpPr>
        <dsp:cNvPr id="0" name=""/>
        <dsp:cNvSpPr/>
      </dsp:nvSpPr>
      <dsp:spPr>
        <a:xfrm>
          <a:off x="515246" y="4065713"/>
          <a:ext cx="7754482" cy="1469596"/>
        </a:xfrm>
        <a:prstGeom prst="rect">
          <a:avLst/>
        </a:prstGeom>
        <a:solidFill>
          <a:schemeClr val="lt1">
            <a:alpha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95406" tIns="57150" rIns="57150" bIns="57150" numCol="1" spcCol="1270" anchor="ctr" anchorCtr="0">
          <a:noAutofit/>
        </a:bodyPr>
        <a:lstStyle/>
        <a:p>
          <a:pPr lvl="0" algn="just" defTabSz="666750">
            <a:lnSpc>
              <a:spcPct val="90000"/>
            </a:lnSpc>
            <a:spcBef>
              <a:spcPct val="0"/>
            </a:spcBef>
            <a:spcAft>
              <a:spcPct val="35000"/>
            </a:spcAft>
          </a:pPr>
          <a:r>
            <a:rPr lang="it-IT" sz="1500" kern="1200" dirty="0" smtClean="0"/>
            <a:t>La programmazione e l’implementazione condivisa di un modello di gestione associata del sistema dei servizi europei di area vasta, che sia funzionale alle caratteristiche formali e informali, nonché alle potenzialità delle istituzioni/organizzazioni coinvolte e che sappia valorizzare sia l’esperienza acquisita dalle Province nell’ambito delle politiche e dei finanziamenti europei, sia l’esperienza maturata dai Comuni all’interno dei processi di coordinamento interistituzionale</a:t>
          </a:r>
          <a:endParaRPr lang="it-IT" sz="1500" kern="1200" dirty="0"/>
        </a:p>
      </dsp:txBody>
      <dsp:txXfrm>
        <a:off x="515246" y="4065713"/>
        <a:ext cx="7754482" cy="1469596"/>
      </dsp:txXfrm>
    </dsp:sp>
    <dsp:sp modelId="{92AD7636-155E-42A1-8537-CBAE1EC74921}">
      <dsp:nvSpPr>
        <dsp:cNvPr id="0" name=""/>
        <dsp:cNvSpPr/>
      </dsp:nvSpPr>
      <dsp:spPr>
        <a:xfrm>
          <a:off x="30489" y="3817824"/>
          <a:ext cx="1028717" cy="1543075"/>
        </a:xfrm>
        <a:prstGeom prst="rect">
          <a:avLst/>
        </a:prstGeom>
        <a:blipFill>
          <a:blip xmlns:r="http://schemas.openxmlformats.org/officeDocument/2006/relationships" r:embed="rId3">
            <a:extLst>
              <a:ext uri="{28A0092B-C50C-407E-A947-70E740481C1C}">
                <a14:useLocalDpi xmlns:a14="http://schemas.microsoft.com/office/drawing/2010/main" xmlns="" val="0"/>
              </a:ext>
            </a:extLst>
          </a:blip>
          <a:srcRect/>
          <a:stretch>
            <a:fillRect l="-50000" r="-50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3#2">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PictureAccentList">
  <dgm:title val=""/>
  <dgm:desc val=""/>
  <dgm:catLst>
    <dgm:cat type="picture" pri="14000"/>
    <dgm:cat type="list" pri="14500"/>
  </dgm:catLst>
  <dgm:sampData>
    <dgm:dataModel>
      <dgm:ptLst>
        <dgm:pt modelId="0" type="doc"/>
        <dgm:pt modelId="1">
          <dgm:prSet phldr="1"/>
        </dgm:pt>
        <dgm:pt modelId="11">
          <dgm:prSet phldr="1"/>
        </dgm:pt>
        <dgm:pt modelId="12">
          <dgm:prSet phldr="1"/>
        </dgm:pt>
      </dgm:ptLst>
      <dgm:cxnLst>
        <dgm:cxn modelId="4" srcId="0" destId="1" srcOrd="0" destOrd="0"/>
        <dgm:cxn modelId="5" srcId="1" destId="11" srcOrd="0" destOrd="0"/>
        <dgm:cxn modelId="6" srcId="1" destId="12" srcOrd="1" destOrd="0"/>
      </dgm:cxnLst>
      <dgm:bg/>
      <dgm:whole/>
    </dgm:dataModel>
  </dgm:sampData>
  <dgm:style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styleData>
  <dgm:clr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clrData>
  <dgm:layoutNode name="layout">
    <dgm:varLst>
      <dgm:chMax/>
      <dgm:chPref/>
      <dgm:dir/>
      <dgm:animOne val="branch"/>
      <dgm:animLvl val="lvl"/>
      <dgm:resizeHandles/>
    </dgm:varLst>
    <dgm:choose name="Name0">
      <dgm:if name="Name1" func="var" arg="dir" op="equ" val="norm">
        <dgm:alg type="hierChild">
          <dgm:param type="linDir" val="fromL"/>
        </dgm:alg>
      </dgm:if>
      <dgm:else name="Name2">
        <dgm:alg type="hierChild">
          <dgm:param type="linDir" val="fromL"/>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primFontSz" for="des" forName="childText" refType="primFontSz" refFor="des" refForName="rootText" op="lte"/>
      <dgm:constr type="w" for="des" forName="rootComposite" refType="w" fact="4"/>
      <dgm:constr type="h" for="des" forName="rootComposite" refType="h"/>
      <dgm:constr type="w" for="des" forName="childComposite" refType="w" refFor="des" refForName="rootComposite"/>
      <dgm:constr type="h" for="des" forName="childComposite" refType="h" refFor="des" refForName="rootComposite"/>
      <dgm:constr type="sibSp" refType="w" refFor="des" refForName="rootComposite" fact="0.1"/>
      <dgm:constr type="sibSp" for="des" forName="childShape" refType="h" refFor="des" refForName="rootComposite" fact="0.12"/>
      <dgm:constr type="sp" for="des" forName="root" refType="h" refFor="des" refForName="rootComposite" fact="0.18"/>
    </dgm:constrLst>
    <dgm:ruleLst/>
    <dgm:forEach name="Name3" axis="ch">
      <dgm:forEach name="Name4" axis="self" ptType="node" cnt="1">
        <dgm:layoutNode name="root">
          <dgm:varLst>
            <dgm:chMax/>
            <dgm:chPref val="4"/>
          </dgm:varLst>
          <dgm:alg type="hierRoot"/>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onstrLst>
              <dgm:constr type="l" for="ch" forName="rootText"/>
              <dgm:constr type="t" for="ch" forName="rootText"/>
              <dgm:constr type="w" for="ch" forName="rootText" refType="w"/>
              <dgm:constr type="h" for="ch" forName="rootText" refType="h"/>
            </dgm:constrLst>
            <dgm:ruleLst/>
            <dgm:layoutNode name="rootText" styleLbl="node0">
              <dgm:varLst>
                <dgm:chMax/>
                <dgm:chPref val="4"/>
              </dgm:varLst>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5" axis="ch">
              <dgm:forEach name="Name6" axis="self" ptType="node">
                <dgm:layoutNode name="childComposite">
                  <dgm:varLst>
                    <dgm:chMax val="0"/>
                    <dgm:chPref val="0"/>
                  </dgm:varLst>
                  <dgm:alg type="composite"/>
                  <dgm:shape xmlns:r="http://schemas.openxmlformats.org/officeDocument/2006/relationships" r:blip="">
                    <dgm:adjLst/>
                  </dgm:shape>
                  <dgm:presOf/>
                  <dgm:choose name="Name7">
                    <dgm:if name="Name8" func="var" arg="dir" op="equ" val="norm">
                      <dgm:constrLst>
                        <dgm:constr type="w" for="ch" forName="Image" refType="h"/>
                        <dgm:constr type="h" for="ch" forName="Image" refType="h"/>
                        <dgm:constr type="l" for="ch" forName="Image"/>
                        <dgm:constr type="t" for="ch" forName="Image"/>
                        <dgm:constr type="h" for="ch" forName="childText" refType="h"/>
                        <dgm:constr type="l" for="ch" forName="childText" refType="w" refFor="ch" refForName="Image" fact="1.06"/>
                        <dgm:constr type="t" for="ch" forName="childText"/>
                      </dgm:constrLst>
                    </dgm:if>
                    <dgm:else name="Name9">
                      <dgm:constrLst>
                        <dgm:constr type="w" for="ch" forName="Image" refType="h"/>
                        <dgm:constr type="h" for="ch" forName="Image" refType="h"/>
                        <dgm:constr type="r" for="ch" forName="Image" refType="w"/>
                        <dgm:constr type="t" for="ch" forName="Image"/>
                        <dgm:constr type="h" for="ch" forName="childText" refType="h"/>
                        <dgm:constr type="t" for="ch" forName="childText"/>
                        <dgm:constr type="wOff" for="ch" forName="childText" refType="w" refFor="ch" refForName="Image" fact="-1.06"/>
                      </dgm:constrLst>
                    </dgm:else>
                  </dgm:choose>
                  <dgm:ruleLst/>
                  <dgm:layoutNode name="Image" styleLbl="node1">
                    <dgm:alg type="sp"/>
                    <dgm:shape xmlns:r="http://schemas.openxmlformats.org/officeDocument/2006/relationships" type="roundRect" r:blip="" blipPhldr="1">
                      <dgm:adjLst>
                        <dgm:adj idx="1" val="0.1667"/>
                      </dgm:adjLst>
                    </dgm:shape>
                    <dgm:presOf/>
                  </dgm:layoutNode>
                  <dgm:layoutNode name="childText" styleLbl="lnNode1">
                    <dgm:varLst>
                      <dgm:chMax val="0"/>
                      <dgm:chPref val="0"/>
                      <dgm:bulletEnabled val="1"/>
                    </dgm:varLst>
                    <dgm:alg type="tx"/>
                    <dgm:shape xmlns:r="http://schemas.openxmlformats.org/officeDocument/2006/relationships" type="roundRect" r:blip="">
                      <dgm:adjLst>
                        <dgm:adj idx="1" val="0.1667"/>
                      </dgm:adjLst>
                    </dgm:shape>
                    <dgm:presOf axis="self desOrSelf" ptType="node node" st="1 1" cnt="1 0"/>
                    <dgm:ruleLst>
                      <dgm:rule type="primFontSz" val="5" fact="NaN" max="NaN"/>
                    </dgm:ruleLs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3#1">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2#1">
  <dgm:title val=""/>
  <dgm:desc val=""/>
  <dgm:catLst>
    <dgm:cat type="list" pri="6000"/>
    <dgm:cat type="relationship" pri="16000"/>
    <dgm:cat type="picture" pri="29000"/>
    <dgm:cat type="pictureconvert" pri="2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dgm:varLst>
    <dgm:choose name="Name0">
      <dgm:if name="Name1" func="var" arg="dir" op="equ" val="norm">
        <dgm:alg type="lin">
          <dgm:param type="linDir" val="fromL"/>
          <dgm:param type="nodeVertAlign" val="t"/>
        </dgm:alg>
      </dgm:if>
      <dgm:else name="Name2">
        <dgm:alg type="lin">
          <dgm:param type="linDir" val="fromR"/>
          <dgm:param type="nodeVertAlign" val="t"/>
        </dgm:alg>
      </dgm:else>
    </dgm:choose>
    <dgm:shape xmlns:r="http://schemas.openxmlformats.org/officeDocument/2006/relationships" r:blip="">
      <dgm:adjLst/>
    </dgm:shape>
    <dgm:presOf/>
    <dgm:constrLst>
      <dgm:constr type="w" for="ch" forName="compositeNode" refType="w"/>
      <dgm:constr type="h" for="ch" forName="compositeNode" refType="h"/>
      <dgm:constr type="w" for="ch" forName="sibTrans" refType="w" refFor="ch" refForName="compositeNode" op="equ" fact="0.2"/>
      <dgm:constr type="h" for="des" forName="childNode" op="equ"/>
      <dgm:constr type="w" for="des" forName="childNode" op="equ"/>
      <dgm:constr type="w" for="des" forName="parentNode" op="equ"/>
      <dgm:constr type="h" for="des" forName="image" op="equ"/>
      <dgm:constr type="w" for="des" forName="image" op="equ"/>
      <dgm:constr type="primFontSz" for="des" forName="parentNode" op="equ" val="65"/>
      <dgm:constr type="primFontSz" for="des" forName="childNode" op="equ" val="65"/>
    </dgm:constrLst>
    <dgm:ruleLst/>
    <dgm:forEach name="Name3" axis="ch" ptType="node">
      <dgm:layoutNode name="compositeNode">
        <dgm:varLst>
          <dgm:bulletEnabled val="1"/>
        </dgm:varLst>
        <dgm:alg type="composite"/>
        <dgm:presOf/>
        <dgm:choose name="Name4">
          <dgm:if name="Name5" func="var" arg="dir" op="equ" val="norm">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l" for="ch" forName="image"/>
              <dgm:constr type="w" for="ch" forName="childNode" refType="w" fact="0.85"/>
              <dgm:constr type="h" for="ch" forName="childNode" refType="h" fact="0.78"/>
              <dgm:constr type="t" for="ch" forName="childNode" refType="h" refFor="ch" refForName="image" fact="0.66"/>
              <dgm:constr type="l"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l" for="ch" forName="parentNode"/>
              <dgm:constr type="r" for="ch" forName="parentNode" refType="l" refFor="ch" refForName="childNode"/>
              <dgm:constr type="rMarg" for="ch" forName="parentNode" refType="w" refFor="ch" refForName="image" fact="1.25"/>
            </dgm:constrLst>
          </dgm:if>
          <dgm:else name="Name6">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r" for="ch" forName="image" refType="w"/>
              <dgm:constr type="w" for="ch" forName="childNode" refType="w" fact="0.85"/>
              <dgm:constr type="h" for="ch" forName="childNode" refType="h" fact="0.78"/>
              <dgm:constr type="t" for="ch" forName="childNode" refType="h" refFor="ch" refForName="image" fact="0.66"/>
              <dgm:constr type="r" for="ch" forName="childNode" refType="w"/>
              <dgm:constr type="rOff"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r" for="ch" forName="parentNode" refType="w"/>
              <dgm:constr type="l" for="ch" forName="parentNode" refType="r" refFor="ch" refForName="childNode"/>
              <dgm:constr type="lOff" for="ch" forName="parentNode" refType="rOff" refFor="ch" refForName="childNode"/>
              <dgm:constr type="lMarg" for="ch" forName="parentNode" refType="w" refFor="ch" refForName="image" fact="1.25"/>
            </dgm:constrLst>
          </dgm:else>
        </dgm:choose>
        <dgm:ruleLst>
          <dgm:rule type="w" for="ch" forName="childNode" val="NaN" fact="0.4" max="NaN"/>
          <dgm:rule type="h" for="ch" forName="childNode" val="NaN" fact="0.5" max="NaN"/>
        </dgm:ruleLst>
        <dgm:layoutNode name="image" styleLbl="fgImgPlace1">
          <dgm:alg type="sp"/>
          <dgm:shape xmlns:r="http://schemas.openxmlformats.org/officeDocument/2006/relationships" type="rect" r:blip="" zOrderOff="4" blipPhldr="1">
            <dgm:adjLst/>
          </dgm:shape>
          <dgm:presOf/>
          <dgm:constrLst/>
          <dgm:ruleLst/>
        </dgm:layoutNode>
        <dgm:layoutNode name="childNode" styleLbl="node1">
          <dgm:varLst>
            <dgm:bulletEnabled val="1"/>
          </dgm:varLst>
          <dgm:alg type="tx">
            <dgm:param type="stBulletLvl" val="1"/>
          </dgm:alg>
          <dgm:shape xmlns:r="http://schemas.openxmlformats.org/officeDocument/2006/relationships" type="rect" r:blip="" zOrderOff="2">
            <dgm:adjLst/>
          </dgm:shape>
          <dgm:presOf axis="des" ptType="node"/>
          <dgm:constrLst/>
          <dgm:ruleLst>
            <dgm:rule type="primFontSz" val="5" fact="NaN" max="NaN"/>
          </dgm:ruleLst>
        </dgm:layoutNode>
        <dgm:layoutNode name="parentNode" styleLbl="revTx">
          <dgm:varLst>
            <dgm:chMax val="0"/>
            <dgm:bulletEnabled val="1"/>
          </dgm:varLst>
          <dgm:choose name="Name7">
            <dgm:if name="Name8" func="var" arg="dir" op="equ" val="norm">
              <dgm:alg type="tx">
                <dgm:param type="autoTxRot" val="grav"/>
                <dgm:param type="txAnchorVert" val="t"/>
                <dgm:param type="parTxLTRAlign" val="r"/>
                <dgm:param type="parTxRTLAlign" val="r"/>
              </dgm:alg>
              <dgm:shape xmlns:r="http://schemas.openxmlformats.org/officeDocument/2006/relationships" rot="270" type="rect" r:blip="">
                <dgm:adjLst/>
              </dgm:shape>
              <dgm:presOf axis="self"/>
              <dgm:constrLst>
                <dgm:constr type="lMarg"/>
                <dgm:constr type="bMarg"/>
                <dgm:constr type="tMarg"/>
              </dgm:constrLst>
            </dgm:if>
            <dgm:else name="Name9">
              <dgm:alg type="tx">
                <dgm:param type="autoTxRot" val="grav"/>
                <dgm:param type="parTxLTRAlign" val="l"/>
                <dgm:param type="parTxRTLAlign" val="l"/>
              </dgm:alg>
              <dgm:shape xmlns:r="http://schemas.openxmlformats.org/officeDocument/2006/relationships" rot="90" type="rect" r:blip="">
                <dgm:adjLst/>
              </dgm:shape>
              <dgm:presOf axis="self"/>
              <dgm:constrLst>
                <dgm:constr type="rMarg"/>
                <dgm:constr type="bMarg"/>
                <dgm:constr type="tMarg"/>
              </dgm:constrLst>
            </dgm:else>
          </dgm:choose>
          <dgm:ruleLst>
            <dgm:rule type="primFontSz" val="5" fact="NaN" max="NaN"/>
          </dgm:ruleLst>
        </dgm:layoutNode>
      </dgm:layoutNode>
      <dgm:forEach name="Name10" axis="followSib" ptType="sibTrans" cnt="1">
        <dgm:layoutNode name="sibTrans">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cycle4#1">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7.xml><?xml version="1.0" encoding="utf-8"?>
<dgm:layoutDef xmlns:dgm="http://schemas.openxmlformats.org/drawingml/2006/diagram" xmlns:a="http://schemas.openxmlformats.org/drawingml/2006/main" uniqueId="urn:microsoft.com/office/officeart/2011/layout/RadialPictureList">
  <dgm:title val="Elenco di immagini radiale"/>
  <dgm:desc val="Mostra le relazioni con un'idea centrale. La forma di livello 1 contiene testo e tutte le forme di livello 2 contengono un'immagine con testo corrispondente. Supporta al massimo quattro immagini di livello 2.  Le immagini inutilizzate non vengono visualizzate, ma rimangono disponibili se si cambia layout. Risultati ottimali con piccole quantità di testo di livello 2."/>
  <dgm:catLst>
    <dgm:cat type="picture" pri="2500"/>
    <dgm:cat type="officeonline" pri="2500"/>
  </dgm:catLst>
  <dgm:sampData>
    <dgm:dataModel>
      <dgm:ptLst>
        <dgm:pt modelId="0" type="doc"/>
        <dgm:pt modelId="10">
          <dgm:prSet phldr="1"/>
        </dgm:pt>
        <dgm:pt modelId="11">
          <dgm:prSet phldr="1"/>
        </dgm:pt>
        <dgm:pt modelId="12">
          <dgm:prSet phldr="1"/>
        </dgm:pt>
        <dgm:pt modelId="13">
          <dgm:prSet phldr="1"/>
        </dgm:pt>
      </dgm:ptLst>
      <dgm:cxnLst>
        <dgm:cxn modelId="1" srcId="0" destId="10" srcOrd="0" destOrd="0"/>
        <dgm:cxn modelId="2" srcId="10" destId="11" srcOrd="0" destOrd="0"/>
        <dgm:cxn modelId="3" srcId="10" destId="12" srcOrd="1" destOrd="0"/>
        <dgm:cxn modelId="4" srcId="10" destId="13" srcOrd="2" destOrd="0"/>
      </dgm:cxnLst>
      <dgm:bg/>
      <dgm:whole/>
    </dgm:dataModel>
  </dgm:sampData>
  <dgm:styleData>
    <dgm:dataModel>
      <dgm:ptLst>
        <dgm:pt modelId="0" type="doc"/>
        <dgm:pt modelId="10">
          <dgm:prSet phldr="1"/>
        </dgm:pt>
        <dgm:pt modelId="11">
          <dgm:prSet phldr="1"/>
        </dgm:pt>
        <dgm:pt modelId="12">
          <dgm:prSet phldr="1"/>
        </dgm:pt>
      </dgm:ptLst>
      <dgm:cxnLst>
        <dgm:cxn modelId="1" srcId="0" destId="10" srcOrd="0" destOrd="0"/>
        <dgm:cxn modelId="2" srcId="10" destId="11" srcOrd="0" destOrd="0"/>
        <dgm:cxn modelId="3" srcId="10" destId="12" srcOrd="1"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Lst>
      <dgm:cxnLst>
        <dgm:cxn modelId="1" srcId="0" destId="10" srcOrd="0" destOrd="0"/>
        <dgm:cxn modelId="2" srcId="10" destId="11" srcOrd="0" destOrd="0"/>
        <dgm:cxn modelId="3" srcId="10" destId="12" srcOrd="1" destOrd="0"/>
        <dgm:cxn modelId="4" srcId="10" destId="13" srcOrd="2" destOrd="0"/>
        <dgm:cxn modelId="5" srcId="10" destId="14" srcOrd="3" destOrd="0"/>
      </dgm:cxnLst>
      <dgm:bg/>
      <dgm:whole/>
    </dgm:dataModel>
  </dgm:clrData>
  <dgm:layoutNode name="Name0">
    <dgm:varLst>
      <dgm:chMax val="1"/>
      <dgm:chPref val="1"/>
      <dgm:dir/>
      <dgm:resizeHandles/>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equ" val="1">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l" for="ch" forName="Accent" refType="w" fact="0"/>
              <dgm:constr type="t" for="ch" forName="Accent" refType="h" fact="0"/>
              <dgm:constr type="w" for="ch" forName="Accent" refType="w" fact="0.6747"/>
              <dgm:constr type="h" for="ch" forName="Accent" refType="h"/>
              <dgm:constr type="l" for="ch" forName="Child1" refType="w" fact="0.76"/>
              <dgm:constr type="t" for="ch" forName="Child1" refType="h" fact="0.3739"/>
              <dgm:constr type="w" for="ch" forName="Child1" refType="w" fact="0.24"/>
              <dgm:constr type="h" for="ch" forName="Child1" refType="h" fact="0.255"/>
              <dgm:constr type="l" for="ch" forName="Parent" refType="w" fact="0.1726"/>
              <dgm:constr type="t" for="ch" forName="Parent" refType="h" fact="0.2646"/>
              <dgm:constr type="w" for="ch" forName="Parent" refType="w" fact="0.3347"/>
              <dgm:constr type="h" for="ch" forName="Parent" refType="h" fact="0.4759"/>
              <dgm:constr type="l" for="ch" forName="Image1" refType="w" fact="0.5661"/>
              <dgm:constr type="t" for="ch" forName="Image1" refType="h" fact="0.3744"/>
              <dgm:constr type="w" for="ch" forName="Image1" refType="w" fact="0.1793"/>
              <dgm:constr type="h" for="ch" forName="Image1" refType="h" fact="0.255"/>
            </dgm:constrLst>
          </dgm:if>
          <dgm:if name="Name6" axis="ch ch" ptType="node node" st="1 1" cnt="1 0" func="cnt" op="equ" val="2">
            <dgm:alg type="composite">
              <dgm:param type="ar" val="1.381"/>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 refType="w" fact="0"/>
              <dgm:constr type="t" for="ch" forName="Accent" refType="h" fact="0"/>
              <dgm:constr type="w" for="ch" forName="Accent" refType="w" fact="0.6946"/>
              <dgm:constr type="h" for="ch" forName="Accent" refType="h"/>
              <dgm:constr type="l" for="ch" forName="Parent" refType="w" fact="0.1777"/>
              <dgm:constr type="t" for="ch" forName="Parent" refType="h" fact="0.2646"/>
              <dgm:constr type="w" for="ch" forName="Parent" refType="w" fact="0.3446"/>
              <dgm:constr type="h" for="ch" forName="Parent" refType="h" fact="0.4759"/>
              <dgm:constr type="l" for="ch" forName="Image1" refType="w" fact="0.5531"/>
              <dgm:constr type="t" for="ch" forName="Image1" refType="h" fact="0.1585"/>
              <dgm:constr type="w" for="ch" forName="Image1" refType="w" fact="0.1846"/>
              <dgm:constr type="h" for="ch" forName="Image1" refType="h" fact="0.255"/>
              <dgm:constr type="l" for="ch" forName="Image2" refType="w" fact="0.5531"/>
              <dgm:constr type="t" for="ch" forName="Image2" refType="h" fact="0.5624"/>
              <dgm:constr type="w" for="ch" forName="Image2" refType="w" fact="0.1846"/>
              <dgm:constr type="h" for="ch" forName="Image2" refType="h" fact="0.255"/>
              <dgm:constr type="l" for="ch" forName="Child1" refType="w" fact="0.7529"/>
              <dgm:constr type="t" for="ch" forName="Child1" refType="h" fact="0.1618"/>
              <dgm:constr type="w" for="ch" forName="Child1" refType="w" fact="0.2471"/>
              <dgm:constr type="h" for="ch" forName="Child1" refType="h" fact="0.2468"/>
              <dgm:constr type="l" for="ch" forName="Child2" refType="w" fact="0.7529"/>
              <dgm:constr type="t" for="ch" forName="Child2" refType="h" fact="0.5657"/>
              <dgm:constr type="w" for="ch" forName="Child2" refType="w" fact="0.2471"/>
              <dgm:constr type="h" for="ch" forName="Child2" refType="h" fact="0.2468"/>
            </dgm:constrLst>
          </dgm:if>
          <dgm:if name="Name7" axis="ch ch" ptType="node node" st="1 1" cnt="1 0" func="cnt" op="equ" val="3">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 refType="w" fact="0"/>
              <dgm:constr type="t" for="ch" forName="Accent" refType="h" fact="0"/>
              <dgm:constr type="w" for="ch" forName="Accent" refType="w" fact="0.6747"/>
              <dgm:constr type="h" for="ch" forName="Accent" refType="h"/>
              <dgm:constr type="l" for="ch" forName="Parent" refType="w" fact="0.1726"/>
              <dgm:constr type="t" for="ch" forName="Parent" refType="h" fact="0.2646"/>
              <dgm:constr type="w" for="ch" forName="Parent" refType="w" fact="0.3347"/>
              <dgm:constr type="h" for="ch" forName="Parent" refType="h" fact="0.4759"/>
              <dgm:constr type="l" for="ch" forName="Image1" refType="w" fact="0.4968"/>
              <dgm:constr type="t" for="ch" forName="Image1" refType="h" fact="0.0843"/>
              <dgm:constr type="w" for="ch" forName="Image1" refType="w" fact="0.1793"/>
              <dgm:constr type="h" for="ch" forName="Image1" refType="h" fact="0.255"/>
              <dgm:constr type="l" for="ch" forName="Image2" refType="w" fact="0.5661"/>
              <dgm:constr type="t" for="ch" forName="Image2" refType="h" fact="0.3744"/>
              <dgm:constr type="w" for="ch" forName="Image2" refType="w" fact="0.1793"/>
              <dgm:constr type="h" for="ch" forName="Image2" refType="h" fact="0.255"/>
              <dgm:constr type="l" for="ch" forName="Image3" refType="w" fact="0.4968"/>
              <dgm:constr type="t" for="ch" forName="Image3" refType="h" fact="0.6686"/>
              <dgm:constr type="w" for="ch" forName="Image3" refType="w" fact="0.1793"/>
              <dgm:constr type="h" for="ch" forName="Image3" refType="h" fact="0.255"/>
              <dgm:constr type="l" for="ch" forName="Child1" refType="w" fact="0.6897"/>
              <dgm:constr type="t" for="ch" forName="Child1" refType="h" fact="0.0884"/>
              <dgm:constr type="w" for="ch" forName="Child1" refType="w" fact="0.24"/>
              <dgm:constr type="h" for="ch" forName="Child1" refType="h" fact="0.2468"/>
              <dgm:constr type="l" for="ch" forName="Child2" refType="w" fact="0.76"/>
              <dgm:constr type="t" for="ch" forName="Child2" refType="h" fact="0.378"/>
              <dgm:constr type="w" for="ch" forName="Child2" refType="w" fact="0.24"/>
              <dgm:constr type="h" for="ch" forName="Child2" refType="h" fact="0.2468"/>
              <dgm:constr type="l" for="ch" forName="Child3" refType="w" fact="0.6897"/>
              <dgm:constr type="t" for="ch" forName="Child3" refType="h" fact="0.6738"/>
              <dgm:constr type="w" for="ch" forName="Child3" refType="w" fact="0.24"/>
              <dgm:constr type="h" for="ch" forName="Child3" refType="h" fact="0.2468"/>
            </dgm:constrLst>
          </dgm:if>
          <dgm:else name="Name8">
            <dgm:alg type="composite">
              <dgm:param type="ar" val="1.2852"/>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 refType="w" fact="0"/>
              <dgm:constr type="t" for="ch" forName="Accent" refType="h" fact="0.0361"/>
              <dgm:constr type="w" for="ch" forName="Accent" refType="w" fact="0.6865"/>
              <dgm:constr type="h" for="ch" forName="Accent" refType="h" fact="0.9197"/>
              <dgm:constr type="l" for="ch" forName="Parent" refType="w" fact="0.1756"/>
              <dgm:constr type="t" for="ch" forName="Parent" refType="h" fact="0.2795"/>
              <dgm:constr type="w" for="ch" forName="Parent" refType="w" fact="0.3406"/>
              <dgm:constr type="h" for="ch" forName="Parent" refType="h" fact="0.4377"/>
              <dgm:constr type="l" for="ch" forName="Image1" refType="w" fact="0.425"/>
              <dgm:constr type="t" for="ch" forName="Image1" refType="h" fact="0"/>
              <dgm:constr type="w" for="ch" forName="Image1" refType="w" fact="0.1825"/>
              <dgm:constr type="h" for="ch" forName="Image1" refType="h" fact="0.2345"/>
              <dgm:constr type="l" for="ch" forName="Image2" refType="w" fact="0.5598"/>
              <dgm:constr type="t" for="ch" forName="Image2" refType="h" fact="0.2184"/>
              <dgm:constr type="w" for="ch" forName="Image2" refType="w" fact="0.1825"/>
              <dgm:constr type="h" for="ch" forName="Image2" refType="h" fact="0.2345"/>
              <dgm:constr type="l" for="ch" forName="Image3" refType="w" fact="0.5591"/>
              <dgm:constr type="t" for="ch" forName="Image3" refType="h" fact="0.5395"/>
              <dgm:constr type="w" for="ch" forName="Image3" refType="w" fact="0.1825"/>
              <dgm:constr type="h" for="ch" forName="Image3" refType="h" fact="0.2345"/>
              <dgm:constr type="l" for="ch" forName="Image4" refType="w" fact="0.425"/>
              <dgm:constr type="t" for="ch" forName="Image4" refType="h" fact="0.7655"/>
              <dgm:constr type="w" for="ch" forName="Image4" refType="w" fact="0.1825"/>
              <dgm:constr type="h" for="ch" forName="Image4" refType="h" fact="0.2345"/>
              <dgm:constr type="l" for="ch" forName="Child1" refType="w" fact="0.6214"/>
              <dgm:constr type="t" for="ch" forName="Child1" refType="h" fact="0.003"/>
              <dgm:constr type="w" for="ch" forName="Child1" refType="w" fact="0.2443"/>
              <dgm:constr type="h" for="ch" forName="Child1" refType="h" fact="0.227"/>
              <dgm:constr type="l" for="ch" forName="Child2" refType="w" fact="0.7557"/>
              <dgm:constr type="t" for="ch" forName="Child2" refType="h" fact="0.2225"/>
              <dgm:constr type="w" for="ch" forName="Child2" refType="w" fact="0.2443"/>
              <dgm:constr type="h" for="ch" forName="Child2" refType="h" fact="0.227"/>
              <dgm:constr type="l" for="ch" forName="Child3" refType="w" fact="0.7557"/>
              <dgm:constr type="t" for="ch" forName="Child3" refType="h" fact="0.5433"/>
              <dgm:constr type="w" for="ch" forName="Child3" refType="w" fact="0.2443"/>
              <dgm:constr type="h" for="ch" forName="Child3" refType="h" fact="0.227"/>
              <dgm:constr type="l" for="ch" forName="Child4" refType="w" fact="0.6214"/>
              <dgm:constr type="t" for="ch" forName="Child4" refType="h" fact="0.7703"/>
              <dgm:constr type="w" for="ch" forName="Child4" refType="w" fact="0.2443"/>
              <dgm:constr type="h" for="ch" forName="Child4" refType="h" fact="0.227"/>
            </dgm:constrLst>
          </dgm:else>
        </dgm:choose>
      </dgm:if>
      <dgm:else name="Name9">
        <dgm:choose name="Name10">
          <dgm:if name="Name11" axis="ch ch" ptType="node node" st="1 1" cnt="1 0" func="cnt" op="equ" val="0">
            <dgm:alg type="composite">
              <dgm:param type="ar" val="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2" axis="ch ch" ptType="node node" st="1 1" cnt="1 0" func="cnt" op="equ" val="1">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r" for="ch" forName="Accent" refType="w"/>
              <dgm:constr type="t" for="ch" forName="Accent" refType="h" fact="0"/>
              <dgm:constr type="w" for="ch" forName="Accent" refType="w" fact="0.6747"/>
              <dgm:constr type="h" for="ch" forName="Accent" refType="h"/>
              <dgm:constr type="r" for="ch" forName="Child1" refType="w" fact="0.24"/>
              <dgm:constr type="t" for="ch" forName="Child1" refType="h" fact="0.3739"/>
              <dgm:constr type="w" for="ch" forName="Child1" refType="w" fact="0.24"/>
              <dgm:constr type="h" for="ch" forName="Child1" refType="h" fact="0.255"/>
              <dgm:constr type="r" for="ch" forName="Parent" refType="w" fact="0.8274"/>
              <dgm:constr type="t" for="ch" forName="Parent" refType="h" fact="0.2646"/>
              <dgm:constr type="w" for="ch" forName="Parent" refType="w" fact="0.3347"/>
              <dgm:constr type="h" for="ch" forName="Parent" refType="h" fact="0.4759"/>
              <dgm:constr type="r" for="ch" forName="Image1" refType="w" fact="0.4339"/>
              <dgm:constr type="t" for="ch" forName="Image1" refType="h" fact="0.3744"/>
              <dgm:constr type="w" for="ch" forName="Image1" refType="w" fact="0.1793"/>
              <dgm:constr type="h" for="ch" forName="Image1" refType="h" fact="0.255"/>
            </dgm:constrLst>
          </dgm:if>
          <dgm:if name="Name13" axis="ch ch" ptType="node node" st="1 1" cnt="1 0" func="cnt" op="equ" val="2">
            <dgm:alg type="composite">
              <dgm:param type="ar" val="1.381"/>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 refType="w"/>
              <dgm:constr type="t" for="ch" forName="Accent" refType="h" fact="0"/>
              <dgm:constr type="w" for="ch" forName="Accent" refType="w" fact="0.6946"/>
              <dgm:constr type="h" for="ch" forName="Accent" refType="h"/>
              <dgm:constr type="r" for="ch" forName="Parent" refType="w" fact="0.8223"/>
              <dgm:constr type="t" for="ch" forName="Parent" refType="h" fact="0.2646"/>
              <dgm:constr type="w" for="ch" forName="Parent" refType="w" fact="0.3446"/>
              <dgm:constr type="h" for="ch" forName="Parent" refType="h" fact="0.4759"/>
              <dgm:constr type="r" for="ch" forName="Image1" refType="w" fact="0.4469"/>
              <dgm:constr type="t" for="ch" forName="Image1" refType="h" fact="0.1585"/>
              <dgm:constr type="w" for="ch" forName="Image1" refType="w" fact="0.1846"/>
              <dgm:constr type="h" for="ch" forName="Image1" refType="h" fact="0.255"/>
              <dgm:constr type="r" for="ch" forName="Image2" refType="w" fact="0.4469"/>
              <dgm:constr type="t" for="ch" forName="Image2" refType="h" fact="0.5624"/>
              <dgm:constr type="w" for="ch" forName="Image2" refType="w" fact="0.1846"/>
              <dgm:constr type="h" for="ch" forName="Image2" refType="h" fact="0.255"/>
              <dgm:constr type="r" for="ch" forName="Child1" refType="w" fact="0.2471"/>
              <dgm:constr type="t" for="ch" forName="Child1" refType="h" fact="0.1618"/>
              <dgm:constr type="w" for="ch" forName="Child1" refType="w" fact="0.2471"/>
              <dgm:constr type="h" for="ch" forName="Child1" refType="h" fact="0.2468"/>
              <dgm:constr type="r" for="ch" forName="Child2" refType="w" fact="0.2471"/>
              <dgm:constr type="t" for="ch" forName="Child2" refType="h" fact="0.5657"/>
              <dgm:constr type="w" for="ch" forName="Child2" refType="w" fact="0.2471"/>
              <dgm:constr type="h" for="ch" forName="Child2" refType="h" fact="0.2468"/>
            </dgm:constrLst>
          </dgm:if>
          <dgm:if name="Name14" axis="ch ch" ptType="node node" st="1 1" cnt="1 0" func="cnt" op="equ" val="3">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 refType="w"/>
              <dgm:constr type="t" for="ch" forName="Accent" refType="h" fact="0"/>
              <dgm:constr type="w" for="ch" forName="Accent" refType="w" fact="0.6747"/>
              <dgm:constr type="h" for="ch" forName="Accent" refType="h"/>
              <dgm:constr type="r" for="ch" forName="Parent" refType="w" fact="0.8274"/>
              <dgm:constr type="t" for="ch" forName="Parent" refType="h" fact="0.2646"/>
              <dgm:constr type="w" for="ch" forName="Parent" refType="w" fact="0.3347"/>
              <dgm:constr type="h" for="ch" forName="Parent" refType="h" fact="0.4759"/>
              <dgm:constr type="r" for="ch" forName="Image1" refType="w" fact="0.5032"/>
              <dgm:constr type="t" for="ch" forName="Image1" refType="h" fact="0.0843"/>
              <dgm:constr type="w" for="ch" forName="Image1" refType="w" fact="0.1793"/>
              <dgm:constr type="h" for="ch" forName="Image1" refType="h" fact="0.255"/>
              <dgm:constr type="r" for="ch" forName="Image2" refType="w" fact="0.4339"/>
              <dgm:constr type="t" for="ch" forName="Image2" refType="h" fact="0.3744"/>
              <dgm:constr type="w" for="ch" forName="Image2" refType="w" fact="0.1793"/>
              <dgm:constr type="h" for="ch" forName="Image2" refType="h" fact="0.255"/>
              <dgm:constr type="r" for="ch" forName="Image3" refType="w" fact="0.5032"/>
              <dgm:constr type="t" for="ch" forName="Image3" refType="h" fact="0.6686"/>
              <dgm:constr type="w" for="ch" forName="Image3" refType="w" fact="0.1793"/>
              <dgm:constr type="h" for="ch" forName="Image3" refType="h" fact="0.255"/>
              <dgm:constr type="r" for="ch" forName="Child1" refType="w" fact="0.3103"/>
              <dgm:constr type="t" for="ch" forName="Child1" refType="h" fact="0.0884"/>
              <dgm:constr type="w" for="ch" forName="Child1" refType="w" fact="0.24"/>
              <dgm:constr type="h" for="ch" forName="Child1" refType="h" fact="0.2468"/>
              <dgm:constr type="r" for="ch" forName="Child2" refType="w" fact="0.24"/>
              <dgm:constr type="t" for="ch" forName="Child2" refType="h" fact="0.378"/>
              <dgm:constr type="w" for="ch" forName="Child2" refType="w" fact="0.24"/>
              <dgm:constr type="h" for="ch" forName="Child2" refType="h" fact="0.2468"/>
              <dgm:constr type="r" for="ch" forName="Child3" refType="w" fact="0.3103"/>
              <dgm:constr type="t" for="ch" forName="Child3" refType="h" fact="0.6738"/>
              <dgm:constr type="w" for="ch" forName="Child3" refType="w" fact="0.24"/>
              <dgm:constr type="h" for="ch" forName="Child3" refType="h" fact="0.2468"/>
            </dgm:constrLst>
          </dgm:if>
          <dgm:else name="Name15">
            <dgm:alg type="composite">
              <dgm:param type="ar" val="1.2852"/>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 refType="w"/>
              <dgm:constr type="t" for="ch" forName="Accent" refType="h" fact="0.0361"/>
              <dgm:constr type="w" for="ch" forName="Accent" refType="w" fact="0.6865"/>
              <dgm:constr type="h" for="ch" forName="Accent" refType="h" fact="0.9197"/>
              <dgm:constr type="r" for="ch" forName="Parent" refType="w" fact="0.8244"/>
              <dgm:constr type="t" for="ch" forName="Parent" refType="h" fact="0.2795"/>
              <dgm:constr type="w" for="ch" forName="Parent" refType="w" fact="0.3406"/>
              <dgm:constr type="h" for="ch" forName="Parent" refType="h" fact="0.4377"/>
              <dgm:constr type="r" for="ch" forName="Image1" refType="w" fact="0.575"/>
              <dgm:constr type="t" for="ch" forName="Image1" refType="h" fact="0"/>
              <dgm:constr type="w" for="ch" forName="Image1" refType="w" fact="0.1825"/>
              <dgm:constr type="h" for="ch" forName="Image1" refType="h" fact="0.2345"/>
              <dgm:constr type="r" for="ch" forName="Image2" refType="w" fact="0.4402"/>
              <dgm:constr type="t" for="ch" forName="Image2" refType="h" fact="0.2184"/>
              <dgm:constr type="w" for="ch" forName="Image2" refType="w" fact="0.1825"/>
              <dgm:constr type="h" for="ch" forName="Image2" refType="h" fact="0.2345"/>
              <dgm:constr type="r" for="ch" forName="Image3" refType="w" fact="0.4409"/>
              <dgm:constr type="t" for="ch" forName="Image3" refType="h" fact="0.5395"/>
              <dgm:constr type="w" for="ch" forName="Image3" refType="w" fact="0.1825"/>
              <dgm:constr type="h" for="ch" forName="Image3" refType="h" fact="0.2345"/>
              <dgm:constr type="r" for="ch" forName="Image4" refType="w" fact="0.575"/>
              <dgm:constr type="t" for="ch" forName="Image4" refType="h" fact="0.7655"/>
              <dgm:constr type="w" for="ch" forName="Image4" refType="w" fact="0.1825"/>
              <dgm:constr type="h" for="ch" forName="Image4" refType="h" fact="0.2345"/>
              <dgm:constr type="r" for="ch" forName="Child1" refType="w" fact="0.3786"/>
              <dgm:constr type="t" for="ch" forName="Child1" refType="h" fact="0.003"/>
              <dgm:constr type="w" for="ch" forName="Child1" refType="w" fact="0.2443"/>
              <dgm:constr type="h" for="ch" forName="Child1" refType="h" fact="0.227"/>
              <dgm:constr type="r" for="ch" forName="Child2" refType="w" fact="0.2443"/>
              <dgm:constr type="t" for="ch" forName="Child2" refType="h" fact="0.2225"/>
              <dgm:constr type="w" for="ch" forName="Child2" refType="w" fact="0.2443"/>
              <dgm:constr type="h" for="ch" forName="Child2" refType="h" fact="0.227"/>
              <dgm:constr type="r" for="ch" forName="Child3" refType="w" fact="0.2443"/>
              <dgm:constr type="t" for="ch" forName="Child3" refType="h" fact="0.5433"/>
              <dgm:constr type="w" for="ch" forName="Child3" refType="w" fact="0.2443"/>
              <dgm:constr type="h" for="ch" forName="Child3" refType="h" fact="0.227"/>
              <dgm:constr type="r" for="ch" forName="Child4" refType="w" fact="0.3786"/>
              <dgm:constr type="t" for="ch" forName="Child4" refType="h" fact="0.7703"/>
              <dgm:constr type="w" for="ch" forName="Child4" refType="w" fact="0.2443"/>
              <dgm:constr type="h" for="ch" forName="Child4" refType="h" fact="0.227"/>
            </dgm:constrLst>
          </dgm:else>
        </dgm:choose>
      </dgm:else>
    </dgm:choose>
    <dgm:forEach name="wrapper" axis="self" ptType="parTrans">
      <dgm:forEach name="ImageRepeat" axis="self">
        <dgm:layoutNode name="Image" styleLbl="fgImgPlace1">
          <dgm:alg type="sp"/>
          <dgm:shape xmlns:r="http://schemas.openxmlformats.org/officeDocument/2006/relationships" type="ellipse" r:blip="" blipPhldr="1">
            <dgm:adjLst/>
          </dgm:shape>
          <dgm:presOf/>
        </dgm:layoutNode>
      </dgm:forEach>
    </dgm:forEach>
    <dgm:forEach name="Name16" axis="ch" ptType="node" cnt="1">
      <dgm:layoutNode name="Parent" styleLbl="node1">
        <dgm:varLst>
          <dgm:chMax val="4"/>
          <dgm:chPref val="3"/>
        </dgm:varLst>
        <dgm:alg type="tx"/>
        <dgm:shape xmlns:r="http://schemas.openxmlformats.org/officeDocument/2006/relationships" type="ellipse"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17" axis="ch ch" ptType="node node" st="1 1" cnt="1 1">
      <dgm:layoutNode name="Accent" styleLbl="node1">
        <dgm:alg type="sp"/>
        <dgm:choose name="Name18">
          <dgm:if name="Name19" func="var" arg="dir" op="equ" val="norm">
            <dgm:choose name="Name20">
              <dgm:if name="Name21" axis="followSib" ptType="node" func="cnt" op="equ" val="0">
                <dgm:shape xmlns:r="http://schemas.openxmlformats.org/officeDocument/2006/relationships" type="blockArc" r:blip="">
                  <dgm:adjLst>
                    <dgm:adj idx="1" val="-49.0368"/>
                    <dgm:adj idx="2" val="49.4265"/>
                    <dgm:adj idx="3" val="0.0564"/>
                  </dgm:adjLst>
                </dgm:shape>
              </dgm:if>
              <dgm:if name="Name22" axis="followSib" ptType="node" func="cnt" op="equ" val="1">
                <dgm:shape xmlns:r="http://schemas.openxmlformats.org/officeDocument/2006/relationships" type="blockArc" r:blip="">
                  <dgm:adjLst>
                    <dgm:adj idx="1" val="-64.2028"/>
                    <dgm:adj idx="2" val="64.5456"/>
                    <dgm:adj idx="3" val="0.0558"/>
                  </dgm:adjLst>
                </dgm:shape>
              </dgm:if>
              <dgm:if name="Name23" axis="followSib" ptType="node" func="cnt" op="equ" val="2">
                <dgm:shape xmlns:r="http://schemas.openxmlformats.org/officeDocument/2006/relationships" type="blockArc" r:blip="">
                  <dgm:adjLst>
                    <dgm:adj idx="1" val="-67.8702"/>
                    <dgm:adj idx="2" val="68.6519"/>
                    <dgm:adj idx="3" val="0.0575"/>
                  </dgm:adjLst>
                </dgm:shape>
              </dgm:if>
              <dgm:else name="Name24">
                <dgm:shape xmlns:r="http://schemas.openxmlformats.org/officeDocument/2006/relationships" type="blockArc" r:blip="">
                  <dgm:adjLst>
                    <dgm:adj idx="1" val="-84.8426"/>
                    <dgm:adj idx="2" val="84.8009"/>
                    <dgm:adj idx="3" val="0.0524"/>
                  </dgm:adjLst>
                </dgm:shape>
              </dgm:else>
            </dgm:choose>
          </dgm:if>
          <dgm:else name="Name25">
            <dgm:choose name="Name26">
              <dgm:if name="Name27" axis="followSib" ptType="node" func="cnt" op="equ" val="0">
                <dgm:shape xmlns:r="http://schemas.openxmlformats.org/officeDocument/2006/relationships" rot="180" type="blockArc" r:blip="">
                  <dgm:adjLst>
                    <dgm:adj idx="1" val="-49.0368"/>
                    <dgm:adj idx="2" val="49.4265"/>
                    <dgm:adj idx="3" val="0.0564"/>
                  </dgm:adjLst>
                </dgm:shape>
              </dgm:if>
              <dgm:if name="Name28" axis="followSib" ptType="node" func="cnt" op="equ" val="1">
                <dgm:shape xmlns:r="http://schemas.openxmlformats.org/officeDocument/2006/relationships" rot="180" type="blockArc" r:blip="">
                  <dgm:adjLst>
                    <dgm:adj idx="1" val="-64.2028"/>
                    <dgm:adj idx="2" val="64.5456"/>
                    <dgm:adj idx="3" val="0.0558"/>
                  </dgm:adjLst>
                </dgm:shape>
              </dgm:if>
              <dgm:if name="Name29" axis="followSib" ptType="node" func="cnt" op="equ" val="2">
                <dgm:shape xmlns:r="http://schemas.openxmlformats.org/officeDocument/2006/relationships" rot="180" type="blockArc" r:blip="">
                  <dgm:adjLst>
                    <dgm:adj idx="1" val="-67.8702"/>
                    <dgm:adj idx="2" val="68.6519"/>
                    <dgm:adj idx="3" val="0.0575"/>
                  </dgm:adjLst>
                </dgm:shape>
              </dgm:if>
              <dgm:else name="Name30">
                <dgm:shape xmlns:r="http://schemas.openxmlformats.org/officeDocument/2006/relationships" rot="180" type="blockArc" r:blip="">
                  <dgm:adjLst>
                    <dgm:adj idx="1" val="-84.8426"/>
                    <dgm:adj idx="2" val="84.8009"/>
                    <dgm:adj idx="3" val="0.0524"/>
                  </dgm:adjLst>
                </dgm:shape>
              </dgm:else>
            </dgm:choose>
          </dgm:else>
        </dgm:choose>
        <dgm:presOf/>
      </dgm:layoutNode>
      <dgm:layoutNode name="Image1" styleLbl="fgImgPlace1">
        <dgm:alg type="sp"/>
        <dgm:shape xmlns:r="http://schemas.openxmlformats.org/officeDocument/2006/relationships" type="ellipse" r:blip="" blipPhldr="1">
          <dgm:adjLst/>
        </dgm:shape>
        <dgm:presOf/>
      </dgm:layoutNode>
      <dgm:layoutNode name="Child1" styleLbl="revTx">
        <dgm:varLst>
          <dgm:chMax val="0"/>
          <dgm:chPref val="0"/>
          <dgm:bulletEnabled val="1"/>
        </dgm:varLst>
        <dgm:choose name="Name31">
          <dgm:if name="Name32" func="var" arg="dir" op="equ" val="norm">
            <dgm:alg type="tx">
              <dgm:param type="parTxLTRAlign" val="l"/>
              <dgm:param type="shpTxLTRAlignCh" val="l"/>
              <dgm:param type="parTxRTLAlign" val="l"/>
              <dgm:param type="shpTxRTLAlignCh" val="l"/>
              <dgm:param type="lnSpAfParP" val="10"/>
            </dgm:alg>
          </dgm:if>
          <dgm:else name="Name33">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4" axis="ch ch" ptType="node node" st="1 2" cnt="1 1">
      <dgm:layoutNode name="Image2">
        <dgm:alg type="sp"/>
        <dgm:shape xmlns:r="http://schemas.openxmlformats.org/officeDocument/2006/relationships" r:blip="">
          <dgm:adjLst/>
        </dgm:shape>
        <dgm:presOf/>
        <dgm:constrLst/>
        <dgm:forEach name="Name35" ref="ImageRepeat"/>
      </dgm:layoutNode>
      <dgm:layoutNode name="Child2" styleLbl="revTx">
        <dgm:varLst>
          <dgm:chMax val="0"/>
          <dgm:chPref val="0"/>
          <dgm:bulletEnabled val="1"/>
        </dgm:varLst>
        <dgm:choose name="Name36">
          <dgm:if name="Name37" func="var" arg="dir" op="equ" val="norm">
            <dgm:alg type="tx">
              <dgm:param type="parTxLTRAlign" val="l"/>
              <dgm:param type="shpTxLTRAlignCh" val="l"/>
              <dgm:param type="parTxRTLAlign" val="l"/>
              <dgm:param type="shpTxRTLAlignCh" val="l"/>
              <dgm:param type="lnSpAfParP" val="10"/>
            </dgm:alg>
          </dgm:if>
          <dgm:else name="Name38">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9" axis="ch ch" ptType="node node" st="1 3" cnt="1 1">
      <dgm:layoutNode name="Image3">
        <dgm:alg type="sp"/>
        <dgm:shape xmlns:r="http://schemas.openxmlformats.org/officeDocument/2006/relationships" r:blip="">
          <dgm:adjLst/>
        </dgm:shape>
        <dgm:presOf/>
        <dgm:constrLst/>
        <dgm:forEach name="Name40" ref="ImageRepeat"/>
      </dgm:layoutNode>
      <dgm:layoutNode name="Child3" styleLbl="revTx">
        <dgm:varLst>
          <dgm:chMax val="0"/>
          <dgm:chPref val="0"/>
          <dgm:bulletEnabled val="1"/>
        </dgm:varLst>
        <dgm:choose name="Name41">
          <dgm:if name="Name42" func="var" arg="dir" op="equ" val="norm">
            <dgm:alg type="tx">
              <dgm:param type="parTxLTRAlign" val="l"/>
              <dgm:param type="shpTxLTRAlignCh" val="l"/>
              <dgm:param type="parTxRTLAlign" val="l"/>
              <dgm:param type="shpTxRTLAlignCh" val="l"/>
              <dgm:param type="lnSpAfParP" val="10"/>
            </dgm:alg>
          </dgm:if>
          <dgm:else name="Name43">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4" axis="ch ch" ptType="node node" st="1 4" cnt="1 1">
      <dgm:layoutNode name="Image4">
        <dgm:alg type="sp"/>
        <dgm:shape xmlns:r="http://schemas.openxmlformats.org/officeDocument/2006/relationships" r:blip="">
          <dgm:adjLst/>
        </dgm:shape>
        <dgm:presOf/>
        <dgm:constrLst/>
        <dgm:forEach name="Name45" ref="ImageRepeat"/>
      </dgm:layoutNode>
      <dgm:layoutNode name="Child4" styleLbl="revTx">
        <dgm:varLst>
          <dgm:chMax val="0"/>
          <dgm:chPref val="0"/>
          <dgm:bulletEnabled val="1"/>
        </dgm:varLst>
        <dgm:choose name="Name46">
          <dgm:if name="Name47" func="var" arg="dir" op="equ" val="norm">
            <dgm:alg type="tx">
              <dgm:param type="parTxLTRAlign" val="l"/>
              <dgm:param type="shpTxLTRAlignCh" val="l"/>
              <dgm:param type="parTxRTLAlign" val="l"/>
              <dgm:param type="shpTxRTLAlignCh" val="l"/>
              <dgm:param type="lnSpAfParP" val="10"/>
            </dgm:alg>
          </dgm:if>
          <dgm:else name="Name48">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8.xml><?xml version="1.0" encoding="utf-8"?>
<dgm:layoutDef xmlns:dgm="http://schemas.openxmlformats.org/drawingml/2006/diagram" xmlns:a="http://schemas.openxmlformats.org/drawingml/2006/main" uniqueId="urn:microsoft.com/office/officeart/2005/8/layout/vList4#1">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0C1CCB7A-DED9-4717-A845-A441CF9CEB1D}" type="datetimeFigureOut">
              <a:rPr lang="it-IT" smtClean="0"/>
              <a:pPr/>
              <a:t>17/09/2015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0505CD0-DB2F-4CEB-AAA0-D273ED733DBF}" type="slidenum">
              <a:rPr lang="it-IT" smtClean="0"/>
              <a:pPr/>
              <a:t>‹N›</a:t>
            </a:fld>
            <a:endParaRPr lang="it-IT"/>
          </a:p>
        </p:txBody>
      </p:sp>
    </p:spTree>
    <p:extLst>
      <p:ext uri="{BB962C8B-B14F-4D97-AF65-F5344CB8AC3E}">
        <p14:creationId xmlns:p14="http://schemas.microsoft.com/office/powerpoint/2010/main" xmlns="" val="19144221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0C1CCB7A-DED9-4717-A845-A441CF9CEB1D}" type="datetimeFigureOut">
              <a:rPr lang="it-IT" smtClean="0"/>
              <a:pPr/>
              <a:t>17/09/2015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0505CD0-DB2F-4CEB-AAA0-D273ED733DBF}" type="slidenum">
              <a:rPr lang="it-IT" smtClean="0"/>
              <a:pPr/>
              <a:t>‹N›</a:t>
            </a:fld>
            <a:endParaRPr lang="it-IT"/>
          </a:p>
        </p:txBody>
      </p:sp>
    </p:spTree>
    <p:extLst>
      <p:ext uri="{BB962C8B-B14F-4D97-AF65-F5344CB8AC3E}">
        <p14:creationId xmlns:p14="http://schemas.microsoft.com/office/powerpoint/2010/main" xmlns="" val="24707535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0C1CCB7A-DED9-4717-A845-A441CF9CEB1D}" type="datetimeFigureOut">
              <a:rPr lang="it-IT" smtClean="0"/>
              <a:pPr/>
              <a:t>17/09/2015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0505CD0-DB2F-4CEB-AAA0-D273ED733DBF}" type="slidenum">
              <a:rPr lang="it-IT" smtClean="0"/>
              <a:pPr/>
              <a:t>‹N›</a:t>
            </a:fld>
            <a:endParaRPr lang="it-IT"/>
          </a:p>
        </p:txBody>
      </p:sp>
    </p:spTree>
    <p:extLst>
      <p:ext uri="{BB962C8B-B14F-4D97-AF65-F5344CB8AC3E}">
        <p14:creationId xmlns:p14="http://schemas.microsoft.com/office/powerpoint/2010/main" xmlns="" val="40152254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0C1CCB7A-DED9-4717-A845-A441CF9CEB1D}" type="datetimeFigureOut">
              <a:rPr lang="it-IT" smtClean="0"/>
              <a:pPr/>
              <a:t>17/09/2015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0505CD0-DB2F-4CEB-AAA0-D273ED733DBF}" type="slidenum">
              <a:rPr lang="it-IT" smtClean="0"/>
              <a:pPr/>
              <a:t>‹N›</a:t>
            </a:fld>
            <a:endParaRPr lang="it-IT"/>
          </a:p>
        </p:txBody>
      </p:sp>
    </p:spTree>
    <p:extLst>
      <p:ext uri="{BB962C8B-B14F-4D97-AF65-F5344CB8AC3E}">
        <p14:creationId xmlns:p14="http://schemas.microsoft.com/office/powerpoint/2010/main" xmlns="" val="3023772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0C1CCB7A-DED9-4717-A845-A441CF9CEB1D}" type="datetimeFigureOut">
              <a:rPr lang="it-IT" smtClean="0"/>
              <a:pPr/>
              <a:t>17/09/2015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0505CD0-DB2F-4CEB-AAA0-D273ED733DBF}" type="slidenum">
              <a:rPr lang="it-IT" smtClean="0"/>
              <a:pPr/>
              <a:t>‹N›</a:t>
            </a:fld>
            <a:endParaRPr lang="it-IT"/>
          </a:p>
        </p:txBody>
      </p:sp>
    </p:spTree>
    <p:extLst>
      <p:ext uri="{BB962C8B-B14F-4D97-AF65-F5344CB8AC3E}">
        <p14:creationId xmlns:p14="http://schemas.microsoft.com/office/powerpoint/2010/main" xmlns="" val="35385614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0C1CCB7A-DED9-4717-A845-A441CF9CEB1D}" type="datetimeFigureOut">
              <a:rPr lang="it-IT" smtClean="0"/>
              <a:pPr/>
              <a:t>17/09/2015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70505CD0-DB2F-4CEB-AAA0-D273ED733DBF}" type="slidenum">
              <a:rPr lang="it-IT" smtClean="0"/>
              <a:pPr/>
              <a:t>‹N›</a:t>
            </a:fld>
            <a:endParaRPr lang="it-IT"/>
          </a:p>
        </p:txBody>
      </p:sp>
    </p:spTree>
    <p:extLst>
      <p:ext uri="{BB962C8B-B14F-4D97-AF65-F5344CB8AC3E}">
        <p14:creationId xmlns:p14="http://schemas.microsoft.com/office/powerpoint/2010/main" xmlns="" val="3772192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0C1CCB7A-DED9-4717-A845-A441CF9CEB1D}" type="datetimeFigureOut">
              <a:rPr lang="it-IT" smtClean="0"/>
              <a:pPr/>
              <a:t>17/09/2015</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70505CD0-DB2F-4CEB-AAA0-D273ED733DBF}" type="slidenum">
              <a:rPr lang="it-IT" smtClean="0"/>
              <a:pPr/>
              <a:t>‹N›</a:t>
            </a:fld>
            <a:endParaRPr lang="it-IT"/>
          </a:p>
        </p:txBody>
      </p:sp>
    </p:spTree>
    <p:extLst>
      <p:ext uri="{BB962C8B-B14F-4D97-AF65-F5344CB8AC3E}">
        <p14:creationId xmlns:p14="http://schemas.microsoft.com/office/powerpoint/2010/main" xmlns="" val="41947065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0C1CCB7A-DED9-4717-A845-A441CF9CEB1D}" type="datetimeFigureOut">
              <a:rPr lang="it-IT" smtClean="0"/>
              <a:pPr/>
              <a:t>17/09/2015</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70505CD0-DB2F-4CEB-AAA0-D273ED733DBF}" type="slidenum">
              <a:rPr lang="it-IT" smtClean="0"/>
              <a:pPr/>
              <a:t>‹N›</a:t>
            </a:fld>
            <a:endParaRPr lang="it-IT"/>
          </a:p>
        </p:txBody>
      </p:sp>
    </p:spTree>
    <p:extLst>
      <p:ext uri="{BB962C8B-B14F-4D97-AF65-F5344CB8AC3E}">
        <p14:creationId xmlns:p14="http://schemas.microsoft.com/office/powerpoint/2010/main" xmlns="" val="2520313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0C1CCB7A-DED9-4717-A845-A441CF9CEB1D}" type="datetimeFigureOut">
              <a:rPr lang="it-IT" smtClean="0"/>
              <a:pPr/>
              <a:t>17/09/2015</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70505CD0-DB2F-4CEB-AAA0-D273ED733DBF}" type="slidenum">
              <a:rPr lang="it-IT" smtClean="0"/>
              <a:pPr/>
              <a:t>‹N›</a:t>
            </a:fld>
            <a:endParaRPr lang="it-IT"/>
          </a:p>
        </p:txBody>
      </p:sp>
    </p:spTree>
    <p:extLst>
      <p:ext uri="{BB962C8B-B14F-4D97-AF65-F5344CB8AC3E}">
        <p14:creationId xmlns:p14="http://schemas.microsoft.com/office/powerpoint/2010/main" xmlns="" val="892176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0C1CCB7A-DED9-4717-A845-A441CF9CEB1D}" type="datetimeFigureOut">
              <a:rPr lang="it-IT" smtClean="0"/>
              <a:pPr/>
              <a:t>17/09/2015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70505CD0-DB2F-4CEB-AAA0-D273ED733DBF}" type="slidenum">
              <a:rPr lang="it-IT" smtClean="0"/>
              <a:pPr/>
              <a:t>‹N›</a:t>
            </a:fld>
            <a:endParaRPr lang="it-IT"/>
          </a:p>
        </p:txBody>
      </p:sp>
    </p:spTree>
    <p:extLst>
      <p:ext uri="{BB962C8B-B14F-4D97-AF65-F5344CB8AC3E}">
        <p14:creationId xmlns:p14="http://schemas.microsoft.com/office/powerpoint/2010/main" xmlns="" val="20794182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0C1CCB7A-DED9-4717-A845-A441CF9CEB1D}" type="datetimeFigureOut">
              <a:rPr lang="it-IT" smtClean="0"/>
              <a:pPr/>
              <a:t>17/09/2015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70505CD0-DB2F-4CEB-AAA0-D273ED733DBF}" type="slidenum">
              <a:rPr lang="it-IT" smtClean="0"/>
              <a:pPr/>
              <a:t>‹N›</a:t>
            </a:fld>
            <a:endParaRPr lang="it-IT"/>
          </a:p>
        </p:txBody>
      </p:sp>
    </p:spTree>
    <p:extLst>
      <p:ext uri="{BB962C8B-B14F-4D97-AF65-F5344CB8AC3E}">
        <p14:creationId xmlns:p14="http://schemas.microsoft.com/office/powerpoint/2010/main" xmlns="" val="4344500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1CCB7A-DED9-4717-A845-A441CF9CEB1D}" type="datetimeFigureOut">
              <a:rPr lang="it-IT" smtClean="0"/>
              <a:pPr/>
              <a:t>17/09/2015</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505CD0-DB2F-4CEB-AAA0-D273ED733DBF}" type="slidenum">
              <a:rPr lang="it-IT" smtClean="0"/>
              <a:pPr/>
              <a:t>‹N›</a:t>
            </a:fld>
            <a:endParaRPr lang="it-IT"/>
          </a:p>
        </p:txBody>
      </p:sp>
    </p:spTree>
    <p:extLst>
      <p:ext uri="{BB962C8B-B14F-4D97-AF65-F5344CB8AC3E}">
        <p14:creationId xmlns:p14="http://schemas.microsoft.com/office/powerpoint/2010/main" xmlns="" val="10070334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6.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6.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6.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6.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6.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6.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6.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hyperlink" Target="mailto:direttore@tecla.org" TargetMode="External"/><Relationship Id="rId2" Type="http://schemas.openxmlformats.org/officeDocument/2006/relationships/hyperlink" Target="http://www.tecla.org/" TargetMode="Externa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hyperlink" Target="mailto:segreteriatecla@tecla.org" TargetMode="External"/><Relationship Id="rId4" Type="http://schemas.openxmlformats.org/officeDocument/2006/relationships/hyperlink" Target="mailto:segreteria@tecla.org" TargetMode="External"/></Relationships>
</file>

<file path=ppt/slides/_rels/slide2.xml.rels><?xml version="1.0" encoding="UTF-8" standalone="yes"?>
<Relationships xmlns="http://schemas.openxmlformats.org/package/2006/relationships"><Relationship Id="rId3" Type="http://schemas.openxmlformats.org/officeDocument/2006/relationships/oleObject" Target="../embeddings/Microsoft_Office_Excel_97-2003_Worksheet1.xls"/><Relationship Id="rId2" Type="http://schemas.openxmlformats.org/officeDocument/2006/relationships/slideLayout" Target="../slideLayouts/slideLayout6.xml"/><Relationship Id="rId1" Type="http://schemas.openxmlformats.org/officeDocument/2006/relationships/vmlDrawing" Target="../drawings/vmlDrawing1.v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6.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6.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14139" y="1556792"/>
            <a:ext cx="7772400" cy="2376264"/>
          </a:xfrm>
        </p:spPr>
        <p:txBody>
          <a:bodyPr>
            <a:noAutofit/>
          </a:bodyPr>
          <a:lstStyle/>
          <a:p>
            <a:r>
              <a:rPr lang="it-IT" sz="3200" dirty="0"/>
              <a:t/>
            </a:r>
            <a:br>
              <a:rPr lang="it-IT" sz="3200" dirty="0"/>
            </a:br>
            <a:r>
              <a:rPr lang="it-IT" sz="3200" dirty="0" smtClean="0"/>
              <a:t>DIREZIONE EUROPEA</a:t>
            </a:r>
            <a:r>
              <a:rPr lang="it-IT" sz="3200" dirty="0"/>
              <a:t/>
            </a:r>
            <a:br>
              <a:rPr lang="it-IT" sz="3200" dirty="0"/>
            </a:br>
            <a:r>
              <a:rPr lang="it-IT" sz="3200" dirty="0" smtClean="0"/>
              <a:t>COME RENDERE PIU’ COMPETITIVI I TERRITORI SUI FONDI EUROPEI</a:t>
            </a:r>
            <a:endParaRPr lang="it-IT" sz="3200" dirty="0"/>
          </a:p>
        </p:txBody>
      </p:sp>
      <p:sp>
        <p:nvSpPr>
          <p:cNvPr id="3" name="Sottotitolo 2"/>
          <p:cNvSpPr>
            <a:spLocks noGrp="1"/>
          </p:cNvSpPr>
          <p:nvPr>
            <p:ph type="subTitle" idx="1"/>
          </p:nvPr>
        </p:nvSpPr>
        <p:spPr>
          <a:xfrm>
            <a:off x="611560" y="3068960"/>
            <a:ext cx="7992888" cy="2232248"/>
          </a:xfrm>
        </p:spPr>
        <p:txBody>
          <a:bodyPr>
            <a:normAutofit/>
          </a:bodyPr>
          <a:lstStyle/>
          <a:p>
            <a:endParaRPr lang="it-IT" dirty="0" smtClean="0"/>
          </a:p>
          <a:p>
            <a:r>
              <a:rPr lang="it-IT" dirty="0" smtClean="0"/>
              <a:t>La proposta SEAV – Servizi Europei d’Area Vasta</a:t>
            </a:r>
          </a:p>
          <a:p>
            <a:r>
              <a:rPr lang="it-IT" dirty="0" smtClean="0"/>
              <a:t>Roma</a:t>
            </a:r>
          </a:p>
        </p:txBody>
      </p:sp>
      <p:sp>
        <p:nvSpPr>
          <p:cNvPr id="4" name="AutoShape 6" descr="Risultati immagini per ASSOCIAZIONE TECLA"/>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pic>
        <p:nvPicPr>
          <p:cNvPr id="1031" name="Picture 7"/>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995936" y="5323479"/>
            <a:ext cx="1152128" cy="1152128"/>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pic>
        <p:nvPicPr>
          <p:cNvPr id="5" name="Picture 2" descr="http://www.fattoriadellalegalita.it/wp-content/uploads/2014/03/Logo-UPI.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967799" y="176540"/>
            <a:ext cx="3208401" cy="2016224"/>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7281481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Lo scenario: LA LEGGE DELRIO</a:t>
            </a:r>
            <a:endParaRPr lang="it-IT" dirty="0"/>
          </a:p>
        </p:txBody>
      </p:sp>
      <p:graphicFrame>
        <p:nvGraphicFramePr>
          <p:cNvPr id="3" name="Diagramma 2"/>
          <p:cNvGraphicFramePr/>
          <p:nvPr>
            <p:extLst>
              <p:ext uri="{D42A27DB-BD31-4B8C-83A1-F6EECF244321}">
                <p14:modId xmlns:p14="http://schemas.microsoft.com/office/powerpoint/2010/main" xmlns="" val="1347247847"/>
              </p:ext>
            </p:extLst>
          </p:nvPr>
        </p:nvGraphicFramePr>
        <p:xfrm>
          <a:off x="395536" y="781472"/>
          <a:ext cx="8280920" cy="60486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8382815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Contesti in cui agire per essere competitivi sui fondi europei</a:t>
            </a:r>
            <a:endParaRPr lang="it-IT" dirty="0"/>
          </a:p>
        </p:txBody>
      </p:sp>
      <p:graphicFrame>
        <p:nvGraphicFramePr>
          <p:cNvPr id="6" name="Diagramma 5"/>
          <p:cNvGraphicFramePr/>
          <p:nvPr>
            <p:extLst>
              <p:ext uri="{D42A27DB-BD31-4B8C-83A1-F6EECF244321}">
                <p14:modId xmlns:p14="http://schemas.microsoft.com/office/powerpoint/2010/main" xmlns="" val="3510087361"/>
              </p:ext>
            </p:extLst>
          </p:nvPr>
        </p:nvGraphicFramePr>
        <p:xfrm>
          <a:off x="251520" y="1397000"/>
          <a:ext cx="8568952" cy="52003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28018907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olo 12"/>
          <p:cNvSpPr>
            <a:spLocks noGrp="1"/>
          </p:cNvSpPr>
          <p:nvPr>
            <p:ph type="title"/>
          </p:nvPr>
        </p:nvSpPr>
        <p:spPr/>
        <p:txBody>
          <a:bodyPr>
            <a:normAutofit fontScale="90000"/>
          </a:bodyPr>
          <a:lstStyle/>
          <a:p>
            <a:r>
              <a:rPr lang="it-IT" dirty="0" smtClean="0"/>
              <a:t>SERVIZIO EUROPA AREA VASTA (SEAV)</a:t>
            </a:r>
            <a:endParaRPr lang="it-IT" dirty="0"/>
          </a:p>
        </p:txBody>
      </p:sp>
      <p:graphicFrame>
        <p:nvGraphicFramePr>
          <p:cNvPr id="15" name="Diagramma 14"/>
          <p:cNvGraphicFramePr/>
          <p:nvPr>
            <p:extLst>
              <p:ext uri="{D42A27DB-BD31-4B8C-83A1-F6EECF244321}">
                <p14:modId xmlns:p14="http://schemas.microsoft.com/office/powerpoint/2010/main" xmlns="" val="410549198"/>
              </p:ext>
            </p:extLst>
          </p:nvPr>
        </p:nvGraphicFramePr>
        <p:xfrm>
          <a:off x="323528" y="1397000"/>
          <a:ext cx="8496944" cy="50563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40237887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0"/>
            <a:ext cx="8229600" cy="1143000"/>
          </a:xfrm>
        </p:spPr>
        <p:txBody>
          <a:bodyPr/>
          <a:lstStyle/>
          <a:p>
            <a:r>
              <a:rPr lang="it-IT" dirty="0" smtClean="0"/>
              <a:t>Strumenti di lavoro. Alcuni esempi</a:t>
            </a:r>
            <a:endParaRPr lang="it-IT" dirty="0"/>
          </a:p>
        </p:txBody>
      </p:sp>
      <p:graphicFrame>
        <p:nvGraphicFramePr>
          <p:cNvPr id="3" name="Tabella 2"/>
          <p:cNvGraphicFramePr>
            <a:graphicFrameLocks noGrp="1"/>
          </p:cNvGraphicFramePr>
          <p:nvPr>
            <p:extLst>
              <p:ext uri="{D42A27DB-BD31-4B8C-83A1-F6EECF244321}">
                <p14:modId xmlns:p14="http://schemas.microsoft.com/office/powerpoint/2010/main" xmlns="" val="3028888874"/>
              </p:ext>
            </p:extLst>
          </p:nvPr>
        </p:nvGraphicFramePr>
        <p:xfrm>
          <a:off x="107504" y="936310"/>
          <a:ext cx="8856984" cy="6120086"/>
        </p:xfrm>
        <a:graphic>
          <a:graphicData uri="http://schemas.openxmlformats.org/drawingml/2006/table">
            <a:tbl>
              <a:tblPr firstRow="1" bandRow="1">
                <a:tableStyleId>{69CF1AB2-1976-4502-BF36-3FF5EA218861}</a:tableStyleId>
              </a:tblPr>
              <a:tblGrid>
                <a:gridCol w="2214246"/>
                <a:gridCol w="6642738"/>
              </a:tblGrid>
              <a:tr h="417098">
                <a:tc rowSpan="3">
                  <a:txBody>
                    <a:bodyPr/>
                    <a:lstStyle/>
                    <a:p>
                      <a:pPr algn="ctr"/>
                      <a:r>
                        <a:rPr lang="it-IT" b="0" dirty="0" smtClean="0"/>
                        <a:t>SERVIZIO</a:t>
                      </a:r>
                      <a:endParaRPr lang="it-IT" b="0" dirty="0"/>
                    </a:p>
                  </a:txBody>
                  <a:tcPr/>
                </a:tc>
                <a:tc>
                  <a:txBody>
                    <a:bodyPr/>
                    <a:lstStyle/>
                    <a:p>
                      <a:r>
                        <a:rPr lang="it-IT" b="0" dirty="0" smtClean="0"/>
                        <a:t>Mappa delle priorità politico-strategiche dell’ente</a:t>
                      </a:r>
                      <a:r>
                        <a:rPr lang="it-IT" b="0" baseline="0" dirty="0" smtClean="0"/>
                        <a:t> rispetto all’UE</a:t>
                      </a:r>
                      <a:endParaRPr lang="it-IT" b="0" dirty="0"/>
                    </a:p>
                  </a:txBody>
                  <a:tcPr/>
                </a:tc>
              </a:tr>
              <a:tr h="417098">
                <a:tc vMerge="1">
                  <a:txBody>
                    <a:bodyPr/>
                    <a:lstStyle/>
                    <a:p>
                      <a:endParaRPr lang="it-IT"/>
                    </a:p>
                  </a:txBody>
                  <a:tcPr/>
                </a:tc>
                <a:tc>
                  <a:txBody>
                    <a:bodyPr/>
                    <a:lstStyle/>
                    <a:p>
                      <a:r>
                        <a:rPr lang="it-IT" b="0" dirty="0" smtClean="0"/>
                        <a:t>Sistema di servizi in funzione degli</a:t>
                      </a:r>
                      <a:r>
                        <a:rPr lang="it-IT" b="0" baseline="0" dirty="0" smtClean="0"/>
                        <a:t> obiettivi/priorità</a:t>
                      </a:r>
                      <a:endParaRPr lang="it-IT" b="0" dirty="0"/>
                    </a:p>
                  </a:txBody>
                  <a:tcPr/>
                </a:tc>
              </a:tr>
              <a:tr h="626699">
                <a:tc vMerge="1">
                  <a:txBody>
                    <a:bodyPr/>
                    <a:lstStyle/>
                    <a:p>
                      <a:endParaRPr lang="it-IT"/>
                    </a:p>
                  </a:txBody>
                  <a:tcPr/>
                </a:tc>
                <a:tc>
                  <a:txBody>
                    <a:bodyPr/>
                    <a:lstStyle/>
                    <a:p>
                      <a:r>
                        <a:rPr lang="it-IT" b="0" dirty="0" smtClean="0"/>
                        <a:t>Istituire un fondo per la progettazione europea</a:t>
                      </a:r>
                      <a:r>
                        <a:rPr lang="it-IT" b="0" baseline="0" dirty="0" smtClean="0"/>
                        <a:t> per la formazione permanente dei dirigenti e degli operatori alle politiche europee</a:t>
                      </a:r>
                      <a:endParaRPr lang="it-IT" b="0" dirty="0"/>
                    </a:p>
                  </a:txBody>
                  <a:tcPr/>
                </a:tc>
              </a:tr>
              <a:tr h="417098">
                <a:tc rowSpan="3">
                  <a:txBody>
                    <a:bodyPr/>
                    <a:lstStyle/>
                    <a:p>
                      <a:pPr algn="ctr"/>
                      <a:r>
                        <a:rPr lang="it-IT" b="0" dirty="0" smtClean="0"/>
                        <a:t>EUROPA</a:t>
                      </a:r>
                      <a:endParaRPr lang="it-IT" b="0" dirty="0"/>
                    </a:p>
                  </a:txBody>
                  <a:tcPr/>
                </a:tc>
                <a:tc>
                  <a:txBody>
                    <a:bodyPr/>
                    <a:lstStyle/>
                    <a:p>
                      <a:r>
                        <a:rPr lang="it-IT" b="0" dirty="0" smtClean="0"/>
                        <a:t>Individuare profili professionali</a:t>
                      </a:r>
                      <a:r>
                        <a:rPr lang="it-IT" b="0" baseline="0" dirty="0" smtClean="0"/>
                        <a:t> adeguati per il SEAV</a:t>
                      </a:r>
                      <a:endParaRPr lang="it-IT" b="0" dirty="0"/>
                    </a:p>
                  </a:txBody>
                  <a:tcPr/>
                </a:tc>
              </a:tr>
              <a:tr h="626699">
                <a:tc vMerge="1">
                  <a:txBody>
                    <a:bodyPr/>
                    <a:lstStyle/>
                    <a:p>
                      <a:endParaRPr lang="it-IT"/>
                    </a:p>
                  </a:txBody>
                  <a:tcPr/>
                </a:tc>
                <a:tc>
                  <a:txBody>
                    <a:bodyPr/>
                    <a:lstStyle/>
                    <a:p>
                      <a:r>
                        <a:rPr lang="it-IT" b="0" dirty="0" smtClean="0"/>
                        <a:t>Formazione della classe dirigente alle politiche,</a:t>
                      </a:r>
                      <a:r>
                        <a:rPr lang="it-IT" b="0" baseline="0" dirty="0" smtClean="0"/>
                        <a:t> ai fondi e alla progettazione europea</a:t>
                      </a:r>
                      <a:endParaRPr lang="it-IT" b="0" dirty="0"/>
                    </a:p>
                  </a:txBody>
                  <a:tcPr/>
                </a:tc>
              </a:tr>
              <a:tr h="417098">
                <a:tc vMerge="1">
                  <a:txBody>
                    <a:bodyPr/>
                    <a:lstStyle/>
                    <a:p>
                      <a:endParaRPr lang="it-IT"/>
                    </a:p>
                  </a:txBody>
                  <a:tcPr/>
                </a:tc>
                <a:tc>
                  <a:txBody>
                    <a:bodyPr/>
                    <a:lstStyle/>
                    <a:p>
                      <a:r>
                        <a:rPr lang="it-IT" b="0" dirty="0" smtClean="0"/>
                        <a:t>Promozione della cittadinanza e diffusione</a:t>
                      </a:r>
                      <a:r>
                        <a:rPr lang="it-IT" b="0" baseline="0" dirty="0" smtClean="0"/>
                        <a:t> della cultura europea</a:t>
                      </a:r>
                    </a:p>
                    <a:p>
                      <a:endParaRPr lang="it-IT" b="0" dirty="0"/>
                    </a:p>
                  </a:txBody>
                  <a:tcPr/>
                </a:tc>
              </a:tr>
              <a:tr h="417098">
                <a:tc rowSpan="3">
                  <a:txBody>
                    <a:bodyPr/>
                    <a:lstStyle/>
                    <a:p>
                      <a:pPr algn="ctr"/>
                      <a:r>
                        <a:rPr lang="it-IT" b="0" dirty="0" smtClean="0"/>
                        <a:t>AREA</a:t>
                      </a:r>
                      <a:endParaRPr lang="it-IT" b="0" dirty="0"/>
                    </a:p>
                  </a:txBody>
                  <a:tcPr/>
                </a:tc>
                <a:tc>
                  <a:txBody>
                    <a:bodyPr/>
                    <a:lstStyle/>
                    <a:p>
                      <a:r>
                        <a:rPr lang="it-IT" b="0" dirty="0" smtClean="0"/>
                        <a:t>Protocollo di partenariato tra Comuni e </a:t>
                      </a:r>
                      <a:r>
                        <a:rPr lang="it-IT" b="0" smtClean="0"/>
                        <a:t>Provincia/città metropolitana</a:t>
                      </a:r>
                      <a:endParaRPr lang="it-IT" b="0" dirty="0" smtClean="0"/>
                    </a:p>
                  </a:txBody>
                  <a:tcPr/>
                </a:tc>
              </a:tr>
              <a:tr h="626699">
                <a:tc vMerge="1">
                  <a:txBody>
                    <a:bodyPr/>
                    <a:lstStyle/>
                    <a:p>
                      <a:endParaRPr lang="it-IT"/>
                    </a:p>
                  </a:txBody>
                  <a:tcPr/>
                </a:tc>
                <a:tc>
                  <a:txBody>
                    <a:bodyPr/>
                    <a:lstStyle/>
                    <a:p>
                      <a:r>
                        <a:rPr lang="it-IT" b="0" dirty="0" smtClean="0"/>
                        <a:t>Attivare processi partecipativi</a:t>
                      </a:r>
                      <a:r>
                        <a:rPr lang="it-IT" b="0" baseline="0" dirty="0" smtClean="0"/>
                        <a:t> telematici di euro-progettazione con i portatori di interesse del territorio</a:t>
                      </a:r>
                      <a:endParaRPr lang="it-IT" b="0" dirty="0"/>
                    </a:p>
                  </a:txBody>
                  <a:tcPr/>
                </a:tc>
              </a:tr>
              <a:tr h="417098">
                <a:tc vMerge="1">
                  <a:txBody>
                    <a:bodyPr/>
                    <a:lstStyle/>
                    <a:p>
                      <a:endParaRPr lang="it-IT"/>
                    </a:p>
                  </a:txBody>
                  <a:tcPr/>
                </a:tc>
                <a:tc>
                  <a:txBody>
                    <a:bodyPr/>
                    <a:lstStyle/>
                    <a:p>
                      <a:r>
                        <a:rPr lang="it-IT" b="0" dirty="0" smtClean="0"/>
                        <a:t>Organizzare seminari/eventi</a:t>
                      </a:r>
                      <a:r>
                        <a:rPr lang="it-IT" b="0" baseline="0" dirty="0" smtClean="0"/>
                        <a:t> sulla cittadinanza europea e sui fondi</a:t>
                      </a:r>
                      <a:endParaRPr lang="it-IT" b="0" dirty="0"/>
                    </a:p>
                  </a:txBody>
                  <a:tcPr/>
                </a:tc>
              </a:tr>
              <a:tr h="417098">
                <a:tc rowSpan="3">
                  <a:txBody>
                    <a:bodyPr/>
                    <a:lstStyle/>
                    <a:p>
                      <a:pPr algn="ctr"/>
                      <a:r>
                        <a:rPr lang="it-IT" b="0" dirty="0" smtClean="0"/>
                        <a:t>VASTA</a:t>
                      </a:r>
                      <a:endParaRPr lang="it-IT" b="0" dirty="0"/>
                    </a:p>
                  </a:txBody>
                  <a:tcPr/>
                </a:tc>
                <a:tc>
                  <a:txBody>
                    <a:bodyPr/>
                    <a:lstStyle/>
                    <a:p>
                      <a:r>
                        <a:rPr lang="it-IT" b="0" dirty="0" smtClean="0"/>
                        <a:t>Attivare una funzione di ascolto costante del territorio</a:t>
                      </a:r>
                    </a:p>
                  </a:txBody>
                  <a:tcPr/>
                </a:tc>
              </a:tr>
              <a:tr h="626699">
                <a:tc vMerge="1">
                  <a:txBody>
                    <a:bodyPr/>
                    <a:lstStyle/>
                    <a:p>
                      <a:endParaRPr lang="it-IT"/>
                    </a:p>
                  </a:txBody>
                  <a:tcPr/>
                </a:tc>
                <a:tc>
                  <a:txBody>
                    <a:bodyPr/>
                    <a:lstStyle/>
                    <a:p>
                      <a:r>
                        <a:rPr lang="it-IT" b="0" dirty="0" smtClean="0"/>
                        <a:t>Strutturare e attivare</a:t>
                      </a:r>
                      <a:r>
                        <a:rPr lang="it-IT" b="0" baseline="0" dirty="0" smtClean="0"/>
                        <a:t> livelli di collaborazione tra funzionari dei diversi SEAC</a:t>
                      </a:r>
                      <a:endParaRPr lang="it-IT" b="0" dirty="0"/>
                    </a:p>
                  </a:txBody>
                  <a:tcPr/>
                </a:tc>
              </a:tr>
              <a:tr h="417098">
                <a:tc vMerge="1">
                  <a:txBody>
                    <a:bodyPr/>
                    <a:lstStyle/>
                    <a:p>
                      <a:endParaRPr lang="it-IT"/>
                    </a:p>
                  </a:txBody>
                  <a:tcPr/>
                </a:tc>
                <a:tc>
                  <a:txBody>
                    <a:bodyPr/>
                    <a:lstStyle/>
                    <a:p>
                      <a:r>
                        <a:rPr lang="it-IT" b="0" dirty="0" smtClean="0"/>
                        <a:t>Definizione di un piano d’Azione di Area Vasta</a:t>
                      </a:r>
                      <a:endParaRPr lang="it-IT" b="0" dirty="0"/>
                    </a:p>
                  </a:txBody>
                  <a:tcPr/>
                </a:tc>
              </a:tr>
            </a:tbl>
          </a:graphicData>
        </a:graphic>
      </p:graphicFrame>
    </p:spTree>
    <p:extLst>
      <p:ext uri="{BB962C8B-B14F-4D97-AF65-F5344CB8AC3E}">
        <p14:creationId xmlns:p14="http://schemas.microsoft.com/office/powerpoint/2010/main" xmlns="" val="8263013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p:txBody>
          <a:bodyPr/>
          <a:lstStyle/>
          <a:p>
            <a:r>
              <a:rPr lang="it-IT" dirty="0" smtClean="0"/>
              <a:t>SEAV: SERVIZI PER L’EUROPA</a:t>
            </a:r>
            <a:endParaRPr lang="it-IT" dirty="0"/>
          </a:p>
        </p:txBody>
      </p:sp>
      <p:graphicFrame>
        <p:nvGraphicFramePr>
          <p:cNvPr id="5" name="Diagramma 4"/>
          <p:cNvGraphicFramePr/>
          <p:nvPr>
            <p:extLst>
              <p:ext uri="{D42A27DB-BD31-4B8C-83A1-F6EECF244321}">
                <p14:modId xmlns:p14="http://schemas.microsoft.com/office/powerpoint/2010/main" xmlns="" val="3722979259"/>
              </p:ext>
            </p:extLst>
          </p:nvPr>
        </p:nvGraphicFramePr>
        <p:xfrm>
          <a:off x="323528" y="1397000"/>
          <a:ext cx="8640960" cy="5272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2002817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0"/>
            <a:ext cx="8229600" cy="1143000"/>
          </a:xfrm>
        </p:spPr>
        <p:txBody>
          <a:bodyPr/>
          <a:lstStyle/>
          <a:p>
            <a:r>
              <a:rPr lang="it-IT" dirty="0" smtClean="0"/>
              <a:t>SEAV: cosa richiede</a:t>
            </a:r>
            <a:endParaRPr lang="it-IT" dirty="0"/>
          </a:p>
        </p:txBody>
      </p:sp>
      <p:graphicFrame>
        <p:nvGraphicFramePr>
          <p:cNvPr id="3" name="Diagramma 2"/>
          <p:cNvGraphicFramePr/>
          <p:nvPr>
            <p:extLst>
              <p:ext uri="{D42A27DB-BD31-4B8C-83A1-F6EECF244321}">
                <p14:modId xmlns:p14="http://schemas.microsoft.com/office/powerpoint/2010/main" xmlns="" val="2302525891"/>
              </p:ext>
            </p:extLst>
          </p:nvPr>
        </p:nvGraphicFramePr>
        <p:xfrm>
          <a:off x="251520" y="980728"/>
          <a:ext cx="8784976" cy="56886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35093409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0"/>
            <a:ext cx="8229600" cy="1143000"/>
          </a:xfrm>
        </p:spPr>
        <p:txBody>
          <a:bodyPr>
            <a:normAutofit fontScale="90000"/>
          </a:bodyPr>
          <a:lstStyle/>
          <a:p>
            <a:r>
              <a:rPr lang="it-IT" dirty="0" smtClean="0"/>
              <a:t>SEAV. Parte finanziaria e sostenibilità</a:t>
            </a:r>
            <a:endParaRPr lang="it-IT" dirty="0"/>
          </a:p>
        </p:txBody>
      </p:sp>
      <p:graphicFrame>
        <p:nvGraphicFramePr>
          <p:cNvPr id="3" name="Diagramma 2"/>
          <p:cNvGraphicFramePr/>
          <p:nvPr>
            <p:extLst>
              <p:ext uri="{D42A27DB-BD31-4B8C-83A1-F6EECF244321}">
                <p14:modId xmlns:p14="http://schemas.microsoft.com/office/powerpoint/2010/main" xmlns="" val="409005857"/>
              </p:ext>
            </p:extLst>
          </p:nvPr>
        </p:nvGraphicFramePr>
        <p:xfrm>
          <a:off x="251520" y="1124744"/>
          <a:ext cx="8712968"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37980079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SEAV. Strategia d’implementazione</a:t>
            </a:r>
            <a:endParaRPr lang="it-IT" dirty="0"/>
          </a:p>
        </p:txBody>
      </p:sp>
      <p:graphicFrame>
        <p:nvGraphicFramePr>
          <p:cNvPr id="3" name="Diagramma 2"/>
          <p:cNvGraphicFramePr/>
          <p:nvPr>
            <p:extLst>
              <p:ext uri="{D42A27DB-BD31-4B8C-83A1-F6EECF244321}">
                <p14:modId xmlns:p14="http://schemas.microsoft.com/office/powerpoint/2010/main" xmlns="" val="2582621864"/>
              </p:ext>
            </p:extLst>
          </p:nvPr>
        </p:nvGraphicFramePr>
        <p:xfrm>
          <a:off x="251520" y="1397000"/>
          <a:ext cx="8712968" cy="52003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39613369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282154"/>
          </a:xfrm>
        </p:spPr>
        <p:txBody>
          <a:bodyPr>
            <a:normAutofit/>
          </a:bodyPr>
          <a:lstStyle/>
          <a:p>
            <a:r>
              <a:rPr lang="it-IT" sz="2400" b="1" dirty="0"/>
              <a:t>Matrice delle opportunità e delle progettualità di UPI Nazionale </a:t>
            </a:r>
            <a:r>
              <a:rPr lang="it-IT" sz="2400" dirty="0"/>
              <a:t/>
            </a:r>
            <a:br>
              <a:rPr lang="it-IT" sz="2400" dirty="0"/>
            </a:br>
            <a:r>
              <a:rPr lang="it-IT" sz="2400" b="1" dirty="0"/>
              <a:t>(</a:t>
            </a:r>
            <a:r>
              <a:rPr lang="it-IT" sz="2400" b="1" dirty="0" err="1"/>
              <a:t>Fundraising</a:t>
            </a:r>
            <a:r>
              <a:rPr lang="it-IT" sz="2400" b="1" dirty="0"/>
              <a:t> europeo 2014-2020: ipotesi di lavoro</a:t>
            </a:r>
            <a:r>
              <a:rPr lang="it-IT" sz="2400" b="1" dirty="0" smtClean="0"/>
              <a:t>)</a:t>
            </a:r>
            <a:endParaRPr lang="it-IT" sz="2400" dirty="0"/>
          </a:p>
        </p:txBody>
      </p:sp>
      <p:graphicFrame>
        <p:nvGraphicFramePr>
          <p:cNvPr id="3" name="Tabella 2"/>
          <p:cNvGraphicFramePr>
            <a:graphicFrameLocks noGrp="1"/>
          </p:cNvGraphicFramePr>
          <p:nvPr>
            <p:extLst>
              <p:ext uri="{D42A27DB-BD31-4B8C-83A1-F6EECF244321}">
                <p14:modId xmlns:p14="http://schemas.microsoft.com/office/powerpoint/2010/main" xmlns="" val="3527639929"/>
              </p:ext>
            </p:extLst>
          </p:nvPr>
        </p:nvGraphicFramePr>
        <p:xfrm>
          <a:off x="251520" y="1628800"/>
          <a:ext cx="8568952" cy="4968551"/>
        </p:xfrm>
        <a:graphic>
          <a:graphicData uri="http://schemas.openxmlformats.org/drawingml/2006/table">
            <a:tbl>
              <a:tblPr firstRow="1" firstCol="1" bandRow="1">
                <a:tableStyleId>{5C22544A-7EE6-4342-B048-85BDC9FD1C3A}</a:tableStyleId>
              </a:tblPr>
              <a:tblGrid>
                <a:gridCol w="3759635"/>
                <a:gridCol w="4809317"/>
              </a:tblGrid>
              <a:tr h="405476">
                <a:tc>
                  <a:txBody>
                    <a:bodyPr/>
                    <a:lstStyle/>
                    <a:p>
                      <a:pPr algn="ctr">
                        <a:lnSpc>
                          <a:spcPct val="115000"/>
                        </a:lnSpc>
                        <a:spcAft>
                          <a:spcPts val="0"/>
                        </a:spcAft>
                      </a:pPr>
                      <a:r>
                        <a:rPr lang="it-IT" sz="1600">
                          <a:effectLst/>
                        </a:rPr>
                        <a:t>Titolo del progetto</a:t>
                      </a:r>
                      <a:endParaRPr lang="it-IT" sz="1100">
                        <a:effectLst/>
                        <a:latin typeface="Calibri"/>
                        <a:ea typeface="Calibri"/>
                        <a:cs typeface="Times New Roman"/>
                      </a:endParaRPr>
                    </a:p>
                  </a:txBody>
                  <a:tcPr marL="68580" marR="68580" marT="0" marB="0"/>
                </a:tc>
                <a:tc>
                  <a:txBody>
                    <a:bodyPr/>
                    <a:lstStyle/>
                    <a:p>
                      <a:pPr algn="ctr">
                        <a:lnSpc>
                          <a:spcPct val="115000"/>
                        </a:lnSpc>
                        <a:spcAft>
                          <a:spcPts val="0"/>
                        </a:spcAft>
                      </a:pPr>
                      <a:r>
                        <a:rPr lang="it-IT" sz="1600">
                          <a:effectLst/>
                        </a:rPr>
                        <a:t>Opportunità individuata</a:t>
                      </a:r>
                      <a:endParaRPr lang="it-IT" sz="1100">
                        <a:effectLst/>
                        <a:latin typeface="Calibri"/>
                        <a:ea typeface="Calibri"/>
                        <a:cs typeface="Times New Roman"/>
                      </a:endParaRPr>
                    </a:p>
                  </a:txBody>
                  <a:tcPr marL="68580" marR="68580" marT="0" marB="0"/>
                </a:tc>
              </a:tr>
              <a:tr h="304205">
                <a:tc>
                  <a:txBody>
                    <a:bodyPr/>
                    <a:lstStyle/>
                    <a:p>
                      <a:pPr>
                        <a:lnSpc>
                          <a:spcPct val="115000"/>
                        </a:lnSpc>
                        <a:spcAft>
                          <a:spcPts val="0"/>
                        </a:spcAft>
                      </a:pPr>
                      <a:r>
                        <a:rPr lang="it-IT" sz="1200">
                          <a:effectLst/>
                        </a:rPr>
                        <a:t>Stazione unica appaltante</a:t>
                      </a:r>
                      <a:endParaRPr lang="it-IT" sz="1100">
                        <a:effectLst/>
                        <a:latin typeface="Calibri"/>
                        <a:ea typeface="Calibri"/>
                        <a:cs typeface="Times New Roman"/>
                      </a:endParaRPr>
                    </a:p>
                  </a:txBody>
                  <a:tcPr marL="68580" marR="68580" marT="0" marB="0"/>
                </a:tc>
                <a:tc>
                  <a:txBody>
                    <a:bodyPr/>
                    <a:lstStyle/>
                    <a:p>
                      <a:pPr>
                        <a:lnSpc>
                          <a:spcPct val="115000"/>
                        </a:lnSpc>
                        <a:spcAft>
                          <a:spcPts val="0"/>
                        </a:spcAft>
                      </a:pPr>
                      <a:r>
                        <a:rPr lang="it-IT" sz="1200">
                          <a:effectLst/>
                        </a:rPr>
                        <a:t>PON GOVERNANCE</a:t>
                      </a:r>
                      <a:endParaRPr lang="it-IT" sz="1100">
                        <a:effectLst/>
                        <a:latin typeface="Calibri"/>
                        <a:ea typeface="Calibri"/>
                        <a:cs typeface="Times New Roman"/>
                      </a:endParaRPr>
                    </a:p>
                  </a:txBody>
                  <a:tcPr marL="68580" marR="68580" marT="0" marB="0"/>
                </a:tc>
              </a:tr>
              <a:tr h="304205">
                <a:tc>
                  <a:txBody>
                    <a:bodyPr/>
                    <a:lstStyle/>
                    <a:p>
                      <a:pPr>
                        <a:lnSpc>
                          <a:spcPct val="115000"/>
                        </a:lnSpc>
                        <a:spcAft>
                          <a:spcPts val="0"/>
                        </a:spcAft>
                      </a:pPr>
                      <a:r>
                        <a:rPr lang="it-IT" sz="1200">
                          <a:effectLst/>
                        </a:rPr>
                        <a:t>Centrale unica dei concorsi</a:t>
                      </a:r>
                      <a:endParaRPr lang="it-IT" sz="1100">
                        <a:effectLst/>
                        <a:latin typeface="Calibri"/>
                        <a:ea typeface="Calibri"/>
                        <a:cs typeface="Times New Roman"/>
                      </a:endParaRPr>
                    </a:p>
                  </a:txBody>
                  <a:tcPr marL="68580" marR="68580" marT="0" marB="0"/>
                </a:tc>
                <a:tc>
                  <a:txBody>
                    <a:bodyPr/>
                    <a:lstStyle/>
                    <a:p>
                      <a:pPr>
                        <a:lnSpc>
                          <a:spcPct val="115000"/>
                        </a:lnSpc>
                        <a:spcAft>
                          <a:spcPts val="0"/>
                        </a:spcAft>
                      </a:pPr>
                      <a:r>
                        <a:rPr lang="it-IT" sz="1200">
                          <a:effectLst/>
                        </a:rPr>
                        <a:t>PON GOVERNANCE</a:t>
                      </a:r>
                      <a:endParaRPr lang="it-IT" sz="1100">
                        <a:effectLst/>
                        <a:latin typeface="Calibri"/>
                        <a:ea typeface="Calibri"/>
                        <a:cs typeface="Times New Roman"/>
                      </a:endParaRPr>
                    </a:p>
                  </a:txBody>
                  <a:tcPr marL="68580" marR="68580" marT="0" marB="0"/>
                </a:tc>
              </a:tr>
              <a:tr h="304205">
                <a:tc>
                  <a:txBody>
                    <a:bodyPr/>
                    <a:lstStyle/>
                    <a:p>
                      <a:pPr>
                        <a:lnSpc>
                          <a:spcPct val="115000"/>
                        </a:lnSpc>
                        <a:spcAft>
                          <a:spcPts val="0"/>
                        </a:spcAft>
                      </a:pPr>
                      <a:r>
                        <a:rPr lang="it-IT" sz="1200">
                          <a:effectLst/>
                        </a:rPr>
                        <a:t>Funzione statistica: la gestione dei dati</a:t>
                      </a:r>
                      <a:endParaRPr lang="it-IT" sz="1100">
                        <a:effectLst/>
                        <a:latin typeface="Calibri"/>
                        <a:ea typeface="Calibri"/>
                        <a:cs typeface="Times New Roman"/>
                      </a:endParaRPr>
                    </a:p>
                  </a:txBody>
                  <a:tcPr marL="68580" marR="68580" marT="0" marB="0"/>
                </a:tc>
                <a:tc>
                  <a:txBody>
                    <a:bodyPr/>
                    <a:lstStyle/>
                    <a:p>
                      <a:pPr>
                        <a:lnSpc>
                          <a:spcPct val="115000"/>
                        </a:lnSpc>
                        <a:spcAft>
                          <a:spcPts val="0"/>
                        </a:spcAft>
                      </a:pPr>
                      <a:r>
                        <a:rPr lang="it-IT" sz="1200">
                          <a:effectLst/>
                        </a:rPr>
                        <a:t>PON GOVERNANCE</a:t>
                      </a:r>
                      <a:endParaRPr lang="it-IT" sz="1100">
                        <a:effectLst/>
                        <a:latin typeface="Calibri"/>
                        <a:ea typeface="Calibri"/>
                        <a:cs typeface="Times New Roman"/>
                      </a:endParaRPr>
                    </a:p>
                  </a:txBody>
                  <a:tcPr marL="68580" marR="68580" marT="0" marB="0"/>
                </a:tc>
              </a:tr>
              <a:tr h="304205">
                <a:tc>
                  <a:txBody>
                    <a:bodyPr/>
                    <a:lstStyle/>
                    <a:p>
                      <a:pPr>
                        <a:lnSpc>
                          <a:spcPct val="115000"/>
                        </a:lnSpc>
                        <a:spcAft>
                          <a:spcPts val="0"/>
                        </a:spcAft>
                      </a:pPr>
                      <a:r>
                        <a:rPr lang="it-IT" sz="1200">
                          <a:effectLst/>
                        </a:rPr>
                        <a:t>Attuazione dell’Agenda Digitale per la PA</a:t>
                      </a:r>
                      <a:endParaRPr lang="it-IT" sz="1100">
                        <a:effectLst/>
                        <a:latin typeface="Calibri"/>
                        <a:ea typeface="Calibri"/>
                        <a:cs typeface="Times New Roman"/>
                      </a:endParaRPr>
                    </a:p>
                  </a:txBody>
                  <a:tcPr marL="68580" marR="68580" marT="0" marB="0"/>
                </a:tc>
                <a:tc>
                  <a:txBody>
                    <a:bodyPr/>
                    <a:lstStyle/>
                    <a:p>
                      <a:pPr>
                        <a:lnSpc>
                          <a:spcPct val="115000"/>
                        </a:lnSpc>
                        <a:spcAft>
                          <a:spcPts val="0"/>
                        </a:spcAft>
                      </a:pPr>
                      <a:r>
                        <a:rPr lang="it-IT" sz="1200">
                          <a:effectLst/>
                        </a:rPr>
                        <a:t>PON GOVERNANCE</a:t>
                      </a:r>
                      <a:endParaRPr lang="it-IT" sz="1100">
                        <a:effectLst/>
                        <a:latin typeface="Calibri"/>
                        <a:ea typeface="Calibri"/>
                        <a:cs typeface="Times New Roman"/>
                      </a:endParaRPr>
                    </a:p>
                  </a:txBody>
                  <a:tcPr marL="68580" marR="68580" marT="0" marB="0"/>
                </a:tc>
              </a:tr>
              <a:tr h="304205">
                <a:tc>
                  <a:txBody>
                    <a:bodyPr/>
                    <a:lstStyle/>
                    <a:p>
                      <a:pPr>
                        <a:lnSpc>
                          <a:spcPct val="115000"/>
                        </a:lnSpc>
                        <a:spcAft>
                          <a:spcPts val="0"/>
                        </a:spcAft>
                      </a:pPr>
                      <a:r>
                        <a:rPr lang="it-IT" sz="1200">
                          <a:effectLst/>
                        </a:rPr>
                        <a:t>Servizio Europa d’Area Vasta (Seav)</a:t>
                      </a:r>
                      <a:endParaRPr lang="it-IT" sz="1100">
                        <a:effectLst/>
                        <a:latin typeface="Calibri"/>
                        <a:ea typeface="Calibri"/>
                        <a:cs typeface="Times New Roman"/>
                      </a:endParaRPr>
                    </a:p>
                  </a:txBody>
                  <a:tcPr marL="68580" marR="68580" marT="0" marB="0"/>
                </a:tc>
                <a:tc>
                  <a:txBody>
                    <a:bodyPr/>
                    <a:lstStyle/>
                    <a:p>
                      <a:pPr>
                        <a:lnSpc>
                          <a:spcPct val="115000"/>
                        </a:lnSpc>
                        <a:spcAft>
                          <a:spcPts val="0"/>
                        </a:spcAft>
                      </a:pPr>
                      <a:r>
                        <a:rPr lang="it-IT" sz="1200">
                          <a:effectLst/>
                        </a:rPr>
                        <a:t>PON GOVERNANCE – POR REGIONALI</a:t>
                      </a:r>
                      <a:endParaRPr lang="it-IT" sz="1100">
                        <a:effectLst/>
                        <a:latin typeface="Calibri"/>
                        <a:ea typeface="Calibri"/>
                        <a:cs typeface="Times New Roman"/>
                      </a:endParaRPr>
                    </a:p>
                  </a:txBody>
                  <a:tcPr marL="68580" marR="68580" marT="0" marB="0"/>
                </a:tc>
              </a:tr>
              <a:tr h="304205">
                <a:tc>
                  <a:txBody>
                    <a:bodyPr/>
                    <a:lstStyle/>
                    <a:p>
                      <a:pPr>
                        <a:lnSpc>
                          <a:spcPct val="115000"/>
                        </a:lnSpc>
                        <a:spcAft>
                          <a:spcPts val="0"/>
                        </a:spcAft>
                      </a:pPr>
                      <a:r>
                        <a:rPr lang="it-IT" sz="1200">
                          <a:effectLst/>
                        </a:rPr>
                        <a:t>Dissesto idrogeologico</a:t>
                      </a:r>
                      <a:endParaRPr lang="it-IT" sz="1100">
                        <a:effectLst/>
                        <a:latin typeface="Calibri"/>
                        <a:ea typeface="Calibri"/>
                        <a:cs typeface="Times New Roman"/>
                      </a:endParaRPr>
                    </a:p>
                  </a:txBody>
                  <a:tcPr marL="68580" marR="68580" marT="0" marB="0"/>
                </a:tc>
                <a:tc>
                  <a:txBody>
                    <a:bodyPr/>
                    <a:lstStyle/>
                    <a:p>
                      <a:pPr>
                        <a:lnSpc>
                          <a:spcPct val="115000"/>
                        </a:lnSpc>
                        <a:spcAft>
                          <a:spcPts val="0"/>
                        </a:spcAft>
                      </a:pPr>
                      <a:r>
                        <a:rPr lang="it-IT" sz="1200">
                          <a:effectLst/>
                        </a:rPr>
                        <a:t>PON GOVERNANCE – POR REGIONALI – CTE</a:t>
                      </a:r>
                      <a:endParaRPr lang="it-IT" sz="1100">
                        <a:effectLst/>
                        <a:latin typeface="Calibri"/>
                        <a:ea typeface="Calibri"/>
                        <a:cs typeface="Times New Roman"/>
                      </a:endParaRPr>
                    </a:p>
                  </a:txBody>
                  <a:tcPr marL="68580" marR="68580" marT="0" marB="0"/>
                </a:tc>
              </a:tr>
              <a:tr h="304205">
                <a:tc>
                  <a:txBody>
                    <a:bodyPr/>
                    <a:lstStyle/>
                    <a:p>
                      <a:pPr>
                        <a:lnSpc>
                          <a:spcPct val="115000"/>
                        </a:lnSpc>
                        <a:spcAft>
                          <a:spcPts val="0"/>
                        </a:spcAft>
                      </a:pPr>
                      <a:r>
                        <a:rPr lang="it-IT" sz="1200">
                          <a:effectLst/>
                        </a:rPr>
                        <a:t>Efficientamento energetico Edifici Pubblici</a:t>
                      </a:r>
                      <a:endParaRPr lang="it-IT" sz="1100">
                        <a:effectLst/>
                        <a:latin typeface="Calibri"/>
                        <a:ea typeface="Calibri"/>
                        <a:cs typeface="Times New Roman"/>
                      </a:endParaRPr>
                    </a:p>
                  </a:txBody>
                  <a:tcPr marL="68580" marR="68580" marT="0" marB="0"/>
                </a:tc>
                <a:tc>
                  <a:txBody>
                    <a:bodyPr/>
                    <a:lstStyle/>
                    <a:p>
                      <a:pPr>
                        <a:lnSpc>
                          <a:spcPct val="115000"/>
                        </a:lnSpc>
                        <a:spcAft>
                          <a:spcPts val="0"/>
                        </a:spcAft>
                      </a:pPr>
                      <a:r>
                        <a:rPr lang="it-IT" sz="1200">
                          <a:effectLst/>
                        </a:rPr>
                        <a:t>PON SCUOLA</a:t>
                      </a:r>
                      <a:endParaRPr lang="it-IT" sz="1100">
                        <a:effectLst/>
                        <a:latin typeface="Calibri"/>
                        <a:ea typeface="Calibri"/>
                        <a:cs typeface="Times New Roman"/>
                      </a:endParaRPr>
                    </a:p>
                  </a:txBody>
                  <a:tcPr marL="68580" marR="68580" marT="0" marB="0"/>
                </a:tc>
              </a:tr>
              <a:tr h="304205">
                <a:tc>
                  <a:txBody>
                    <a:bodyPr/>
                    <a:lstStyle/>
                    <a:p>
                      <a:pPr>
                        <a:lnSpc>
                          <a:spcPct val="115000"/>
                        </a:lnSpc>
                        <a:spcAft>
                          <a:spcPts val="0"/>
                        </a:spcAft>
                      </a:pPr>
                      <a:r>
                        <a:rPr lang="it-IT" sz="1200">
                          <a:effectLst/>
                        </a:rPr>
                        <a:t>Programmazione provinciale rete scolastica</a:t>
                      </a:r>
                      <a:endParaRPr lang="it-IT" sz="1100">
                        <a:effectLst/>
                        <a:latin typeface="Calibri"/>
                        <a:ea typeface="Calibri"/>
                        <a:cs typeface="Times New Roman"/>
                      </a:endParaRPr>
                    </a:p>
                  </a:txBody>
                  <a:tcPr marL="68580" marR="68580" marT="0" marB="0"/>
                </a:tc>
                <a:tc>
                  <a:txBody>
                    <a:bodyPr/>
                    <a:lstStyle/>
                    <a:p>
                      <a:pPr>
                        <a:lnSpc>
                          <a:spcPct val="115000"/>
                        </a:lnSpc>
                        <a:spcAft>
                          <a:spcPts val="0"/>
                        </a:spcAft>
                      </a:pPr>
                      <a:r>
                        <a:rPr lang="it-IT" sz="1200">
                          <a:effectLst/>
                        </a:rPr>
                        <a:t>PON SCUOLA</a:t>
                      </a:r>
                      <a:endParaRPr lang="it-IT" sz="1100">
                        <a:effectLst/>
                        <a:latin typeface="Calibri"/>
                        <a:ea typeface="Calibri"/>
                        <a:cs typeface="Times New Roman"/>
                      </a:endParaRPr>
                    </a:p>
                  </a:txBody>
                  <a:tcPr marL="68580" marR="68580" marT="0" marB="0"/>
                </a:tc>
              </a:tr>
              <a:tr h="304205">
                <a:tc>
                  <a:txBody>
                    <a:bodyPr/>
                    <a:lstStyle/>
                    <a:p>
                      <a:pPr>
                        <a:lnSpc>
                          <a:spcPct val="115000"/>
                        </a:lnSpc>
                        <a:spcAft>
                          <a:spcPts val="0"/>
                        </a:spcAft>
                      </a:pPr>
                      <a:r>
                        <a:rPr lang="it-IT" sz="1200">
                          <a:effectLst/>
                        </a:rPr>
                        <a:t>Orientagiovani</a:t>
                      </a:r>
                      <a:endParaRPr lang="it-IT" sz="1100">
                        <a:effectLst/>
                        <a:latin typeface="Calibri"/>
                        <a:ea typeface="Calibri"/>
                        <a:cs typeface="Times New Roman"/>
                      </a:endParaRPr>
                    </a:p>
                  </a:txBody>
                  <a:tcPr marL="68580" marR="68580" marT="0" marB="0"/>
                </a:tc>
                <a:tc>
                  <a:txBody>
                    <a:bodyPr/>
                    <a:lstStyle/>
                    <a:p>
                      <a:pPr>
                        <a:lnSpc>
                          <a:spcPct val="115000"/>
                        </a:lnSpc>
                        <a:spcAft>
                          <a:spcPts val="0"/>
                        </a:spcAft>
                      </a:pPr>
                      <a:r>
                        <a:rPr lang="it-IT" sz="1200">
                          <a:effectLst/>
                        </a:rPr>
                        <a:t>PON INCLUSIONE SOCIALE – PON SCUOLA</a:t>
                      </a:r>
                      <a:endParaRPr lang="it-IT" sz="1100">
                        <a:effectLst/>
                        <a:latin typeface="Calibri"/>
                        <a:ea typeface="Calibri"/>
                        <a:cs typeface="Times New Roman"/>
                      </a:endParaRPr>
                    </a:p>
                  </a:txBody>
                  <a:tcPr marL="68580" marR="68580" marT="0" marB="0"/>
                </a:tc>
              </a:tr>
              <a:tr h="304205">
                <a:tc>
                  <a:txBody>
                    <a:bodyPr/>
                    <a:lstStyle/>
                    <a:p>
                      <a:pPr>
                        <a:lnSpc>
                          <a:spcPct val="115000"/>
                        </a:lnSpc>
                        <a:spcAft>
                          <a:spcPts val="0"/>
                        </a:spcAft>
                      </a:pPr>
                      <a:r>
                        <a:rPr lang="it-IT" sz="1200">
                          <a:effectLst/>
                        </a:rPr>
                        <a:t>Sistemi informativi sociali: gestione dati</a:t>
                      </a:r>
                      <a:endParaRPr lang="it-IT" sz="1100">
                        <a:effectLst/>
                        <a:latin typeface="Calibri"/>
                        <a:ea typeface="Calibri"/>
                        <a:cs typeface="Times New Roman"/>
                      </a:endParaRPr>
                    </a:p>
                  </a:txBody>
                  <a:tcPr marL="68580" marR="68580" marT="0" marB="0"/>
                </a:tc>
                <a:tc>
                  <a:txBody>
                    <a:bodyPr/>
                    <a:lstStyle/>
                    <a:p>
                      <a:pPr>
                        <a:lnSpc>
                          <a:spcPct val="115000"/>
                        </a:lnSpc>
                        <a:spcAft>
                          <a:spcPts val="0"/>
                        </a:spcAft>
                      </a:pPr>
                      <a:r>
                        <a:rPr lang="it-IT" sz="1200">
                          <a:effectLst/>
                        </a:rPr>
                        <a:t>PON INCLUSIONE SOCIALE – EaSI</a:t>
                      </a:r>
                      <a:endParaRPr lang="it-IT" sz="1100">
                        <a:effectLst/>
                        <a:latin typeface="Calibri"/>
                        <a:ea typeface="Calibri"/>
                        <a:cs typeface="Times New Roman"/>
                      </a:endParaRPr>
                    </a:p>
                  </a:txBody>
                  <a:tcPr marL="68580" marR="68580" marT="0" marB="0"/>
                </a:tc>
              </a:tr>
              <a:tr h="304205">
                <a:tc>
                  <a:txBody>
                    <a:bodyPr/>
                    <a:lstStyle/>
                    <a:p>
                      <a:pPr>
                        <a:lnSpc>
                          <a:spcPct val="115000"/>
                        </a:lnSpc>
                        <a:spcAft>
                          <a:spcPts val="0"/>
                        </a:spcAft>
                      </a:pPr>
                      <a:r>
                        <a:rPr lang="it-IT" sz="1200">
                          <a:effectLst/>
                        </a:rPr>
                        <a:t>Viabilità e strade provinciali</a:t>
                      </a:r>
                      <a:endParaRPr lang="it-IT" sz="1100">
                        <a:effectLst/>
                        <a:latin typeface="Calibri"/>
                        <a:ea typeface="Calibri"/>
                        <a:cs typeface="Times New Roman"/>
                      </a:endParaRPr>
                    </a:p>
                  </a:txBody>
                  <a:tcPr marL="68580" marR="68580" marT="0" marB="0"/>
                </a:tc>
                <a:tc>
                  <a:txBody>
                    <a:bodyPr/>
                    <a:lstStyle/>
                    <a:p>
                      <a:pPr>
                        <a:lnSpc>
                          <a:spcPct val="115000"/>
                        </a:lnSpc>
                        <a:spcAft>
                          <a:spcPts val="0"/>
                        </a:spcAft>
                      </a:pPr>
                      <a:r>
                        <a:rPr lang="it-IT" sz="1200">
                          <a:effectLst/>
                        </a:rPr>
                        <a:t>PON INFRASTRUTTURE </a:t>
                      </a:r>
                      <a:r>
                        <a:rPr lang="it-IT" sz="800">
                          <a:effectLst/>
                        </a:rPr>
                        <a:t>(REGIONI MENO SVILUPPATE)</a:t>
                      </a:r>
                      <a:endParaRPr lang="it-IT" sz="1100">
                        <a:effectLst/>
                        <a:latin typeface="Calibri"/>
                        <a:ea typeface="Calibri"/>
                        <a:cs typeface="Times New Roman"/>
                      </a:endParaRPr>
                    </a:p>
                  </a:txBody>
                  <a:tcPr marL="68580" marR="68580" marT="0" marB="0"/>
                </a:tc>
              </a:tr>
              <a:tr h="304205">
                <a:tc>
                  <a:txBody>
                    <a:bodyPr/>
                    <a:lstStyle/>
                    <a:p>
                      <a:pPr>
                        <a:lnSpc>
                          <a:spcPct val="115000"/>
                        </a:lnSpc>
                        <a:spcAft>
                          <a:spcPts val="0"/>
                        </a:spcAft>
                      </a:pPr>
                      <a:r>
                        <a:rPr lang="it-IT" sz="1200">
                          <a:effectLst/>
                        </a:rPr>
                        <a:t>Discriminazione: Second Life </a:t>
                      </a:r>
                      <a:endParaRPr lang="it-IT" sz="1100">
                        <a:effectLst/>
                        <a:latin typeface="Calibri"/>
                        <a:ea typeface="Calibri"/>
                        <a:cs typeface="Times New Roman"/>
                      </a:endParaRPr>
                    </a:p>
                  </a:txBody>
                  <a:tcPr marL="68580" marR="68580" marT="0" marB="0"/>
                </a:tc>
                <a:tc>
                  <a:txBody>
                    <a:bodyPr/>
                    <a:lstStyle/>
                    <a:p>
                      <a:pPr>
                        <a:lnSpc>
                          <a:spcPct val="115000"/>
                        </a:lnSpc>
                        <a:spcAft>
                          <a:spcPts val="0"/>
                        </a:spcAft>
                      </a:pPr>
                      <a:r>
                        <a:rPr lang="it-IT" sz="1200">
                          <a:effectLst/>
                        </a:rPr>
                        <a:t>FAMI </a:t>
                      </a:r>
                      <a:r>
                        <a:rPr lang="it-IT" sz="800">
                          <a:effectLst/>
                        </a:rPr>
                        <a:t>(FONDO ASILO MIGRAZIONE E INTEGRAZIONE)</a:t>
                      </a:r>
                      <a:endParaRPr lang="it-IT" sz="1100">
                        <a:effectLst/>
                        <a:latin typeface="Calibri"/>
                        <a:ea typeface="Calibri"/>
                        <a:cs typeface="Times New Roman"/>
                      </a:endParaRPr>
                    </a:p>
                  </a:txBody>
                  <a:tcPr marL="68580" marR="68580" marT="0" marB="0"/>
                </a:tc>
              </a:tr>
              <a:tr h="304205">
                <a:tc>
                  <a:txBody>
                    <a:bodyPr/>
                    <a:lstStyle/>
                    <a:p>
                      <a:pPr>
                        <a:lnSpc>
                          <a:spcPct val="115000"/>
                        </a:lnSpc>
                        <a:spcAft>
                          <a:spcPts val="0"/>
                        </a:spcAft>
                      </a:pPr>
                      <a:r>
                        <a:rPr lang="it-IT" sz="1200">
                          <a:effectLst/>
                        </a:rPr>
                        <a:t>Tutela e valorizzazione dell’ambiente</a:t>
                      </a:r>
                      <a:endParaRPr lang="it-IT" sz="1100">
                        <a:effectLst/>
                        <a:latin typeface="Calibri"/>
                        <a:ea typeface="Calibri"/>
                        <a:cs typeface="Times New Roman"/>
                      </a:endParaRPr>
                    </a:p>
                  </a:txBody>
                  <a:tcPr marL="68580" marR="68580" marT="0" marB="0"/>
                </a:tc>
                <a:tc>
                  <a:txBody>
                    <a:bodyPr/>
                    <a:lstStyle/>
                    <a:p>
                      <a:pPr>
                        <a:lnSpc>
                          <a:spcPct val="115000"/>
                        </a:lnSpc>
                        <a:spcAft>
                          <a:spcPts val="0"/>
                        </a:spcAft>
                      </a:pPr>
                      <a:r>
                        <a:rPr lang="it-IT" sz="1200">
                          <a:effectLst/>
                        </a:rPr>
                        <a:t>CTE – LIFE </a:t>
                      </a:r>
                      <a:endParaRPr lang="it-IT" sz="1100">
                        <a:effectLst/>
                        <a:latin typeface="Calibri"/>
                        <a:ea typeface="Calibri"/>
                        <a:cs typeface="Times New Roman"/>
                      </a:endParaRPr>
                    </a:p>
                  </a:txBody>
                  <a:tcPr marL="68580" marR="68580" marT="0" marB="0"/>
                </a:tc>
              </a:tr>
              <a:tr h="304205">
                <a:tc>
                  <a:txBody>
                    <a:bodyPr/>
                    <a:lstStyle/>
                    <a:p>
                      <a:pPr>
                        <a:lnSpc>
                          <a:spcPct val="115000"/>
                        </a:lnSpc>
                        <a:spcAft>
                          <a:spcPts val="0"/>
                        </a:spcAft>
                      </a:pPr>
                      <a:r>
                        <a:rPr lang="it-IT" sz="1200">
                          <a:effectLst/>
                        </a:rPr>
                        <a:t>Pianificazione territoriale: ICT</a:t>
                      </a:r>
                      <a:endParaRPr lang="it-IT" sz="1100">
                        <a:effectLst/>
                        <a:latin typeface="Calibri"/>
                        <a:ea typeface="Calibri"/>
                        <a:cs typeface="Times New Roman"/>
                      </a:endParaRPr>
                    </a:p>
                  </a:txBody>
                  <a:tcPr marL="68580" marR="68580" marT="0" marB="0"/>
                </a:tc>
                <a:tc>
                  <a:txBody>
                    <a:bodyPr/>
                    <a:lstStyle/>
                    <a:p>
                      <a:pPr>
                        <a:lnSpc>
                          <a:spcPct val="115000"/>
                        </a:lnSpc>
                        <a:spcAft>
                          <a:spcPts val="0"/>
                        </a:spcAft>
                      </a:pPr>
                      <a:r>
                        <a:rPr lang="it-IT" sz="1200">
                          <a:effectLst/>
                        </a:rPr>
                        <a:t>CTE </a:t>
                      </a:r>
                      <a:endParaRPr lang="it-IT" sz="1100">
                        <a:effectLst/>
                        <a:latin typeface="Calibri"/>
                        <a:ea typeface="Calibri"/>
                        <a:cs typeface="Times New Roman"/>
                      </a:endParaRPr>
                    </a:p>
                  </a:txBody>
                  <a:tcPr marL="68580" marR="68580" marT="0" marB="0"/>
                </a:tc>
              </a:tr>
              <a:tr h="304205">
                <a:tc>
                  <a:txBody>
                    <a:bodyPr/>
                    <a:lstStyle/>
                    <a:p>
                      <a:pPr>
                        <a:lnSpc>
                          <a:spcPct val="115000"/>
                        </a:lnSpc>
                        <a:spcAft>
                          <a:spcPts val="0"/>
                        </a:spcAft>
                      </a:pPr>
                      <a:r>
                        <a:rPr lang="it-IT" sz="1200">
                          <a:effectLst/>
                        </a:rPr>
                        <a:t>Servizi di trasporto pubblico provinciale</a:t>
                      </a:r>
                      <a:endParaRPr lang="it-IT" sz="1100">
                        <a:effectLst/>
                        <a:latin typeface="Calibri"/>
                        <a:ea typeface="Calibri"/>
                        <a:cs typeface="Times New Roman"/>
                      </a:endParaRPr>
                    </a:p>
                  </a:txBody>
                  <a:tcPr marL="68580" marR="68580" marT="0" marB="0"/>
                </a:tc>
                <a:tc>
                  <a:txBody>
                    <a:bodyPr/>
                    <a:lstStyle/>
                    <a:p>
                      <a:pPr>
                        <a:lnSpc>
                          <a:spcPct val="115000"/>
                        </a:lnSpc>
                        <a:spcAft>
                          <a:spcPts val="0"/>
                        </a:spcAft>
                      </a:pPr>
                      <a:r>
                        <a:rPr lang="it-IT" sz="1200" dirty="0">
                          <a:effectLst/>
                        </a:rPr>
                        <a:t>CEF (</a:t>
                      </a:r>
                      <a:r>
                        <a:rPr lang="it-IT" sz="1200" dirty="0" err="1">
                          <a:effectLst/>
                        </a:rPr>
                        <a:t>Connecting</a:t>
                      </a:r>
                      <a:r>
                        <a:rPr lang="it-IT" sz="1200" dirty="0">
                          <a:effectLst/>
                        </a:rPr>
                        <a:t> Europe </a:t>
                      </a:r>
                      <a:r>
                        <a:rPr lang="it-IT" sz="1200" dirty="0" err="1">
                          <a:effectLst/>
                        </a:rPr>
                        <a:t>Facility</a:t>
                      </a:r>
                      <a:r>
                        <a:rPr lang="it-IT" sz="1200" dirty="0">
                          <a:effectLst/>
                        </a:rPr>
                        <a:t>)</a:t>
                      </a:r>
                      <a:endParaRPr lang="it-IT" sz="11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xmlns="" val="17416489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13792" y="764704"/>
            <a:ext cx="7772400" cy="1470025"/>
          </a:xfrm>
        </p:spPr>
        <p:txBody>
          <a:bodyPr/>
          <a:lstStyle/>
          <a:p>
            <a:r>
              <a:rPr lang="it-IT" dirty="0" smtClean="0"/>
              <a:t>Per informazioni e chiarimenti</a:t>
            </a:r>
            <a:endParaRPr lang="it-IT" dirty="0"/>
          </a:p>
        </p:txBody>
      </p:sp>
      <p:sp>
        <p:nvSpPr>
          <p:cNvPr id="3" name="Sottotitolo 2"/>
          <p:cNvSpPr>
            <a:spLocks noGrp="1"/>
          </p:cNvSpPr>
          <p:nvPr>
            <p:ph type="subTitle" idx="1"/>
          </p:nvPr>
        </p:nvSpPr>
        <p:spPr>
          <a:xfrm>
            <a:off x="1371600" y="3886200"/>
            <a:ext cx="6440760" cy="1847056"/>
          </a:xfrm>
        </p:spPr>
        <p:txBody>
          <a:bodyPr>
            <a:normAutofit fontScale="62500" lnSpcReduction="20000"/>
          </a:bodyPr>
          <a:lstStyle/>
          <a:p>
            <a:r>
              <a:rPr lang="it-IT" dirty="0" smtClean="0">
                <a:solidFill>
                  <a:schemeClr val="bg1">
                    <a:lumMod val="50000"/>
                  </a:schemeClr>
                </a:solidFill>
              </a:rPr>
              <a:t>Associazione Tecla</a:t>
            </a:r>
          </a:p>
          <a:p>
            <a:r>
              <a:rPr lang="it-IT" dirty="0" smtClean="0">
                <a:solidFill>
                  <a:schemeClr val="bg1">
                    <a:lumMod val="50000"/>
                  </a:schemeClr>
                </a:solidFill>
              </a:rPr>
              <a:t>Via Boncompagni 93 Roma</a:t>
            </a:r>
          </a:p>
          <a:p>
            <a:r>
              <a:rPr lang="it-IT" dirty="0" smtClean="0">
                <a:solidFill>
                  <a:schemeClr val="bg1">
                    <a:lumMod val="50000"/>
                  </a:schemeClr>
                </a:solidFill>
              </a:rPr>
              <a:t>Tel 06/42010902 – 907 – 937</a:t>
            </a:r>
          </a:p>
          <a:p>
            <a:r>
              <a:rPr lang="it-IT" dirty="0" smtClean="0">
                <a:solidFill>
                  <a:schemeClr val="bg1">
                    <a:lumMod val="50000"/>
                  </a:schemeClr>
                </a:solidFill>
                <a:hlinkClick r:id="rId2"/>
              </a:rPr>
              <a:t>www.tecla.org</a:t>
            </a:r>
            <a:r>
              <a:rPr lang="it-IT" dirty="0" smtClean="0">
                <a:solidFill>
                  <a:schemeClr val="bg1">
                    <a:lumMod val="50000"/>
                  </a:schemeClr>
                </a:solidFill>
              </a:rPr>
              <a:t> </a:t>
            </a:r>
          </a:p>
          <a:p>
            <a:r>
              <a:rPr lang="it-IT" dirty="0" smtClean="0"/>
              <a:t>Email </a:t>
            </a:r>
            <a:r>
              <a:rPr lang="it-IT" dirty="0" smtClean="0">
                <a:hlinkClick r:id="rId3"/>
              </a:rPr>
              <a:t>direttore@tecla.org</a:t>
            </a:r>
            <a:r>
              <a:rPr lang="it-IT" dirty="0" smtClean="0"/>
              <a:t>; </a:t>
            </a:r>
            <a:r>
              <a:rPr lang="it-IT" dirty="0" smtClean="0">
                <a:hlinkClick r:id="rId4"/>
              </a:rPr>
              <a:t>segreteria@tecla.org</a:t>
            </a:r>
            <a:r>
              <a:rPr lang="it-IT" dirty="0" smtClean="0"/>
              <a:t>; </a:t>
            </a:r>
            <a:r>
              <a:rPr lang="it-IT" dirty="0" smtClean="0">
                <a:hlinkClick r:id="rId5"/>
              </a:rPr>
              <a:t>segreteriatecla@tecla.org</a:t>
            </a:r>
            <a:endParaRPr lang="it-IT" dirty="0" smtClean="0"/>
          </a:p>
        </p:txBody>
      </p:sp>
      <p:pic>
        <p:nvPicPr>
          <p:cNvPr id="4" name="Picture 7"/>
          <p:cNvPicPr>
            <a:picLocks noChangeAspect="1" noChangeArrowheads="1"/>
          </p:cNvPicPr>
          <p:nvPr/>
        </p:nvPicPr>
        <p:blipFill>
          <a:blip r:embed="rId6" cstate="print">
            <a:extLst>
              <a:ext uri="{28A0092B-C50C-407E-A947-70E740481C1C}">
                <a14:useLocalDpi xmlns:a14="http://schemas.microsoft.com/office/drawing/2010/main" xmlns="" val="0"/>
              </a:ext>
            </a:extLst>
          </a:blip>
          <a:srcRect/>
          <a:stretch>
            <a:fillRect/>
          </a:stretch>
        </p:blipFill>
        <p:spPr bwMode="auto">
          <a:xfrm>
            <a:off x="3779912" y="2420888"/>
            <a:ext cx="1440160" cy="144016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5536" y="260648"/>
            <a:ext cx="8229600" cy="1143000"/>
          </a:xfrm>
        </p:spPr>
        <p:txBody>
          <a:bodyPr>
            <a:normAutofit fontScale="90000"/>
          </a:bodyPr>
          <a:lstStyle/>
          <a:p>
            <a:pPr eaLnBrk="0" hangingPunct="0"/>
            <a:r>
              <a:rPr lang="fr-BE" sz="4000" i="0" dirty="0" smtClean="0">
                <a:solidFill>
                  <a:schemeClr val="tx2"/>
                </a:solidFill>
                <a:latin typeface="Calibri" pitchFamily="34" charset="0"/>
              </a:rPr>
              <a:t>QUADRO FINANZIARIO PLURIENNALE </a:t>
            </a:r>
            <a:r>
              <a:rPr lang="fr-BE" sz="4000" i="0" dirty="0" err="1" smtClean="0">
                <a:solidFill>
                  <a:schemeClr val="tx2"/>
                </a:solidFill>
                <a:latin typeface="Calibri" pitchFamily="34" charset="0"/>
              </a:rPr>
              <a:t>del</a:t>
            </a:r>
            <a:r>
              <a:rPr lang="fr-BE" sz="4000" i="0" dirty="0" smtClean="0">
                <a:solidFill>
                  <a:schemeClr val="tx2"/>
                </a:solidFill>
                <a:latin typeface="Calibri" pitchFamily="34" charset="0"/>
              </a:rPr>
              <a:t> 19 NOVEMBRE 2013</a:t>
            </a:r>
            <a:r>
              <a:rPr lang="fr-BE" i="0" dirty="0" smtClean="0">
                <a:solidFill>
                  <a:schemeClr val="tx2"/>
                </a:solidFill>
                <a:latin typeface="Calibri" pitchFamily="34" charset="0"/>
              </a:rPr>
              <a:t/>
            </a:r>
            <a:br>
              <a:rPr lang="fr-BE" i="0" dirty="0" smtClean="0">
                <a:solidFill>
                  <a:schemeClr val="tx2"/>
                </a:solidFill>
                <a:latin typeface="Calibri" pitchFamily="34" charset="0"/>
              </a:rPr>
            </a:br>
            <a:endParaRPr lang="it-IT" dirty="0"/>
          </a:p>
        </p:txBody>
      </p:sp>
      <p:graphicFrame>
        <p:nvGraphicFramePr>
          <p:cNvPr id="3" name="Oggetto 2"/>
          <p:cNvGraphicFramePr>
            <a:graphicFrameLocks/>
          </p:cNvGraphicFramePr>
          <p:nvPr>
            <p:extLst>
              <p:ext uri="{D42A27DB-BD31-4B8C-83A1-F6EECF244321}">
                <p14:modId xmlns:p14="http://schemas.microsoft.com/office/powerpoint/2010/main" xmlns="" val="1953930605"/>
              </p:ext>
            </p:extLst>
          </p:nvPr>
        </p:nvGraphicFramePr>
        <p:xfrm>
          <a:off x="24974" y="1177380"/>
          <a:ext cx="9086850" cy="5132428"/>
        </p:xfrm>
        <a:graphic>
          <a:graphicData uri="http://schemas.openxmlformats.org/presentationml/2006/ole">
            <p:oleObj spid="_x0000_s2060" name="Worksheet" r:id="rId3" imgW="9401231" imgH="4905503" progId="Excel.Sheet.8">
              <p:embed/>
            </p:oleObj>
          </a:graphicData>
        </a:graphic>
      </p:graphicFrame>
    </p:spTree>
    <p:extLst>
      <p:ext uri="{BB962C8B-B14F-4D97-AF65-F5344CB8AC3E}">
        <p14:creationId xmlns:p14="http://schemas.microsoft.com/office/powerpoint/2010/main" xmlns="" val="3806609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Opportunità europee </a:t>
            </a:r>
            <a:endParaRPr lang="it-IT" dirty="0"/>
          </a:p>
        </p:txBody>
      </p:sp>
      <p:graphicFrame>
        <p:nvGraphicFramePr>
          <p:cNvPr id="3" name="Diagramma 2"/>
          <p:cNvGraphicFramePr/>
          <p:nvPr>
            <p:extLst>
              <p:ext uri="{D42A27DB-BD31-4B8C-83A1-F6EECF244321}">
                <p14:modId xmlns:p14="http://schemas.microsoft.com/office/powerpoint/2010/main" xmlns="" val="1930406257"/>
              </p:ext>
            </p:extLst>
          </p:nvPr>
        </p:nvGraphicFramePr>
        <p:xfrm>
          <a:off x="395536" y="1196752"/>
          <a:ext cx="8280920" cy="5256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38027237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ma 4"/>
          <p:cNvGraphicFramePr/>
          <p:nvPr>
            <p:extLst>
              <p:ext uri="{D42A27DB-BD31-4B8C-83A1-F6EECF244321}">
                <p14:modId xmlns:p14="http://schemas.microsoft.com/office/powerpoint/2010/main" xmlns="" val="1772821448"/>
              </p:ext>
            </p:extLst>
          </p:nvPr>
        </p:nvGraphicFramePr>
        <p:xfrm>
          <a:off x="251520" y="548680"/>
          <a:ext cx="8568952" cy="63093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Rettangolo 1"/>
          <p:cNvSpPr/>
          <p:nvPr/>
        </p:nvSpPr>
        <p:spPr>
          <a:xfrm>
            <a:off x="323528" y="188640"/>
            <a:ext cx="8496944"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400" b="1" dirty="0" smtClean="0"/>
              <a:t>Regolamenti sui fondi strutturali </a:t>
            </a:r>
            <a:endParaRPr lang="it-IT" sz="2400" b="1" dirty="0"/>
          </a:p>
        </p:txBody>
      </p:sp>
    </p:spTree>
    <p:extLst>
      <p:ext uri="{BB962C8B-B14F-4D97-AF65-F5344CB8AC3E}">
        <p14:creationId xmlns:p14="http://schemas.microsoft.com/office/powerpoint/2010/main" xmlns="" val="6681735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171400"/>
            <a:ext cx="8229600" cy="864096"/>
          </a:xfrm>
        </p:spPr>
        <p:txBody>
          <a:bodyPr/>
          <a:lstStyle/>
          <a:p>
            <a:r>
              <a:rPr lang="it-IT" dirty="0" smtClean="0"/>
              <a:t>Programmi Operativi Nazionali</a:t>
            </a:r>
            <a:endParaRPr lang="it-IT" dirty="0"/>
          </a:p>
        </p:txBody>
      </p:sp>
      <p:graphicFrame>
        <p:nvGraphicFramePr>
          <p:cNvPr id="4" name="Tabella 3"/>
          <p:cNvGraphicFramePr>
            <a:graphicFrameLocks noGrp="1"/>
          </p:cNvGraphicFramePr>
          <p:nvPr>
            <p:extLst>
              <p:ext uri="{D42A27DB-BD31-4B8C-83A1-F6EECF244321}">
                <p14:modId xmlns:p14="http://schemas.microsoft.com/office/powerpoint/2010/main" xmlns="" val="4078010485"/>
              </p:ext>
            </p:extLst>
          </p:nvPr>
        </p:nvGraphicFramePr>
        <p:xfrm>
          <a:off x="539552" y="620688"/>
          <a:ext cx="8424936" cy="5933440"/>
        </p:xfrm>
        <a:graphic>
          <a:graphicData uri="http://schemas.openxmlformats.org/drawingml/2006/table">
            <a:tbl>
              <a:tblPr firstRow="1" bandRow="1">
                <a:tableStyleId>{5C22544A-7EE6-4342-B048-85BDC9FD1C3A}</a:tableStyleId>
              </a:tblPr>
              <a:tblGrid>
                <a:gridCol w="4212468"/>
                <a:gridCol w="4212468"/>
              </a:tblGrid>
              <a:tr h="370840">
                <a:tc>
                  <a:txBody>
                    <a:bodyPr/>
                    <a:lstStyle/>
                    <a:p>
                      <a:r>
                        <a:rPr lang="it-IT" dirty="0" smtClean="0"/>
                        <a:t>PON</a:t>
                      </a:r>
                      <a:endParaRPr lang="it-IT" dirty="0"/>
                    </a:p>
                  </a:txBody>
                  <a:tcPr/>
                </a:tc>
                <a:tc>
                  <a:txBody>
                    <a:bodyPr/>
                    <a:lstStyle/>
                    <a:p>
                      <a:r>
                        <a:rPr lang="it-IT" dirty="0" smtClean="0"/>
                        <a:t>M€</a:t>
                      </a:r>
                      <a:endParaRPr lang="it-IT" dirty="0"/>
                    </a:p>
                  </a:txBody>
                  <a:tcPr/>
                </a:tc>
              </a:tr>
              <a:tr h="370840">
                <a:tc>
                  <a:txBody>
                    <a:bodyPr/>
                    <a:lstStyle/>
                    <a:p>
                      <a:r>
                        <a:rPr lang="it-IT" dirty="0" smtClean="0"/>
                        <a:t>PON</a:t>
                      </a:r>
                      <a:r>
                        <a:rPr lang="it-IT" baseline="0" dirty="0" smtClean="0"/>
                        <a:t> CITTA’ METROPOLITANE</a:t>
                      </a:r>
                      <a:endParaRPr lang="it-IT" dirty="0"/>
                    </a:p>
                  </a:txBody>
                  <a:tcPr/>
                </a:tc>
                <a:tc>
                  <a:txBody>
                    <a:bodyPr/>
                    <a:lstStyle/>
                    <a:p>
                      <a:r>
                        <a:rPr lang="it-IT" dirty="0" smtClean="0"/>
                        <a:t>588</a:t>
                      </a:r>
                      <a:endParaRPr lang="it-IT" dirty="0"/>
                    </a:p>
                  </a:txBody>
                  <a:tcPr/>
                </a:tc>
              </a:tr>
              <a:tr h="370840">
                <a:tc>
                  <a:txBody>
                    <a:bodyPr/>
                    <a:lstStyle/>
                    <a:p>
                      <a:r>
                        <a:rPr lang="it-IT" dirty="0" smtClean="0"/>
                        <a:t>PON CULTURA </a:t>
                      </a:r>
                      <a:endParaRPr lang="it-IT" dirty="0"/>
                    </a:p>
                  </a:txBody>
                  <a:tcPr/>
                </a:tc>
                <a:tc>
                  <a:txBody>
                    <a:bodyPr/>
                    <a:lstStyle/>
                    <a:p>
                      <a:r>
                        <a:rPr lang="it-IT" dirty="0" smtClean="0"/>
                        <a:t>368</a:t>
                      </a:r>
                      <a:endParaRPr lang="it-IT" dirty="0"/>
                    </a:p>
                  </a:txBody>
                  <a:tcPr/>
                </a:tc>
              </a:tr>
              <a:tr h="370840">
                <a:tc>
                  <a:txBody>
                    <a:bodyPr/>
                    <a:lstStyle/>
                    <a:p>
                      <a:r>
                        <a:rPr lang="it-IT" dirty="0" smtClean="0"/>
                        <a:t>PON GOVERNANCE </a:t>
                      </a:r>
                      <a:endParaRPr lang="it-IT" dirty="0"/>
                    </a:p>
                  </a:txBody>
                  <a:tcPr/>
                </a:tc>
                <a:tc>
                  <a:txBody>
                    <a:bodyPr/>
                    <a:lstStyle/>
                    <a:p>
                      <a:r>
                        <a:rPr lang="it-IT" dirty="0" smtClean="0"/>
                        <a:t>584</a:t>
                      </a:r>
                      <a:endParaRPr lang="it-IT" dirty="0"/>
                    </a:p>
                  </a:txBody>
                  <a:tcPr/>
                </a:tc>
              </a:tr>
              <a:tr h="370840">
                <a:tc>
                  <a:txBody>
                    <a:bodyPr/>
                    <a:lstStyle/>
                    <a:p>
                      <a:r>
                        <a:rPr lang="it-IT" dirty="0" smtClean="0"/>
                        <a:t>PON IMPRESE E COMPETITIVITA’</a:t>
                      </a:r>
                      <a:endParaRPr lang="it-IT" dirty="0"/>
                    </a:p>
                  </a:txBody>
                  <a:tcPr/>
                </a:tc>
                <a:tc>
                  <a:txBody>
                    <a:bodyPr/>
                    <a:lstStyle/>
                    <a:p>
                      <a:r>
                        <a:rPr lang="it-IT" dirty="0" smtClean="0"/>
                        <a:t>1,776</a:t>
                      </a:r>
                      <a:endParaRPr lang="it-IT" dirty="0"/>
                    </a:p>
                  </a:txBody>
                  <a:tcPr/>
                </a:tc>
              </a:tr>
              <a:tr h="370840">
                <a:tc>
                  <a:txBody>
                    <a:bodyPr/>
                    <a:lstStyle/>
                    <a:p>
                      <a:r>
                        <a:rPr lang="it-IT" dirty="0" smtClean="0"/>
                        <a:t>PON INCLUSIONE</a:t>
                      </a:r>
                      <a:endParaRPr lang="it-IT" dirty="0"/>
                    </a:p>
                  </a:txBody>
                  <a:tcPr/>
                </a:tc>
                <a:tc>
                  <a:txBody>
                    <a:bodyPr/>
                    <a:lstStyle/>
                    <a:p>
                      <a:r>
                        <a:rPr lang="it-IT" dirty="0" smtClean="0"/>
                        <a:t>827</a:t>
                      </a:r>
                      <a:endParaRPr lang="it-IT" dirty="0"/>
                    </a:p>
                  </a:txBody>
                  <a:tcPr/>
                </a:tc>
              </a:tr>
              <a:tr h="370840">
                <a:tc>
                  <a:txBody>
                    <a:bodyPr/>
                    <a:lstStyle/>
                    <a:p>
                      <a:r>
                        <a:rPr lang="it-IT" dirty="0" smtClean="0"/>
                        <a:t>PON INFRASTRUTTURE</a:t>
                      </a:r>
                      <a:r>
                        <a:rPr lang="it-IT" baseline="0" dirty="0" smtClean="0"/>
                        <a:t> E RETI</a:t>
                      </a:r>
                      <a:endParaRPr lang="it-IT" dirty="0"/>
                    </a:p>
                  </a:txBody>
                  <a:tcPr/>
                </a:tc>
                <a:tc>
                  <a:txBody>
                    <a:bodyPr/>
                    <a:lstStyle/>
                    <a:p>
                      <a:r>
                        <a:rPr lang="it-IT" dirty="0" smtClean="0"/>
                        <a:t>1,383</a:t>
                      </a:r>
                      <a:endParaRPr lang="it-IT" dirty="0"/>
                    </a:p>
                  </a:txBody>
                  <a:tcPr/>
                </a:tc>
              </a:tr>
              <a:tr h="370840">
                <a:tc>
                  <a:txBody>
                    <a:bodyPr/>
                    <a:lstStyle/>
                    <a:p>
                      <a:r>
                        <a:rPr lang="it-IT" dirty="0" smtClean="0"/>
                        <a:t>PON INIZIATIVA OCCUPAZIONE GIOVANI</a:t>
                      </a:r>
                      <a:endParaRPr lang="it-IT" dirty="0"/>
                    </a:p>
                  </a:txBody>
                  <a:tcPr/>
                </a:tc>
                <a:tc>
                  <a:txBody>
                    <a:bodyPr/>
                    <a:lstStyle/>
                    <a:p>
                      <a:r>
                        <a:rPr lang="it-IT" dirty="0" smtClean="0"/>
                        <a:t>1,135</a:t>
                      </a:r>
                      <a:endParaRPr lang="it-IT" dirty="0"/>
                    </a:p>
                  </a:txBody>
                  <a:tcPr/>
                </a:tc>
              </a:tr>
              <a:tr h="370840">
                <a:tc>
                  <a:txBody>
                    <a:bodyPr/>
                    <a:lstStyle/>
                    <a:p>
                      <a:r>
                        <a:rPr lang="it-IT" dirty="0" smtClean="0"/>
                        <a:t>PON LEGALITA’</a:t>
                      </a:r>
                      <a:endParaRPr lang="it-IT" dirty="0"/>
                    </a:p>
                  </a:txBody>
                  <a:tcPr/>
                </a:tc>
                <a:tc>
                  <a:txBody>
                    <a:bodyPr/>
                    <a:lstStyle/>
                    <a:p>
                      <a:r>
                        <a:rPr lang="it-IT" dirty="0" smtClean="0"/>
                        <a:t>283</a:t>
                      </a:r>
                      <a:endParaRPr lang="it-IT" dirty="0"/>
                    </a:p>
                  </a:txBody>
                  <a:tcPr/>
                </a:tc>
              </a:tr>
              <a:tr h="370840">
                <a:tc>
                  <a:txBody>
                    <a:bodyPr/>
                    <a:lstStyle/>
                    <a:p>
                      <a:r>
                        <a:rPr lang="it-IT" dirty="0" smtClean="0"/>
                        <a:t>PON SCUOLA</a:t>
                      </a:r>
                      <a:endParaRPr lang="it-IT" dirty="0"/>
                    </a:p>
                  </a:txBody>
                  <a:tcPr/>
                </a:tc>
                <a:tc>
                  <a:txBody>
                    <a:bodyPr/>
                    <a:lstStyle/>
                    <a:p>
                      <a:r>
                        <a:rPr lang="it-IT" dirty="0" smtClean="0"/>
                        <a:t>1,615</a:t>
                      </a:r>
                      <a:endParaRPr lang="it-IT" dirty="0"/>
                    </a:p>
                  </a:txBody>
                  <a:tcPr/>
                </a:tc>
              </a:tr>
              <a:tr h="370840">
                <a:tc>
                  <a:txBody>
                    <a:bodyPr/>
                    <a:lstStyle/>
                    <a:p>
                      <a:r>
                        <a:rPr lang="it-IT" dirty="0" smtClean="0"/>
                        <a:t>PON RICERCA E INNOVAZIONE</a:t>
                      </a:r>
                      <a:endParaRPr lang="it-IT" dirty="0"/>
                    </a:p>
                  </a:txBody>
                  <a:tcPr/>
                </a:tc>
                <a:tc>
                  <a:txBody>
                    <a:bodyPr/>
                    <a:lstStyle/>
                    <a:p>
                      <a:r>
                        <a:rPr lang="it-IT" dirty="0" smtClean="0"/>
                        <a:t>926</a:t>
                      </a:r>
                      <a:endParaRPr lang="it-IT" dirty="0"/>
                    </a:p>
                  </a:txBody>
                  <a:tcPr/>
                </a:tc>
              </a:tr>
              <a:tr h="370840">
                <a:tc>
                  <a:txBody>
                    <a:bodyPr/>
                    <a:lstStyle/>
                    <a:p>
                      <a:r>
                        <a:rPr lang="it-IT" dirty="0" smtClean="0"/>
                        <a:t>PON SISTEMI POLITICHE ATTIVE</a:t>
                      </a:r>
                      <a:endParaRPr lang="it-IT" dirty="0"/>
                    </a:p>
                  </a:txBody>
                  <a:tcPr/>
                </a:tc>
                <a:tc>
                  <a:txBody>
                    <a:bodyPr/>
                    <a:lstStyle/>
                    <a:p>
                      <a:r>
                        <a:rPr lang="it-IT" dirty="0" smtClean="0"/>
                        <a:t>1,181</a:t>
                      </a:r>
                      <a:endParaRPr lang="it-IT" dirty="0"/>
                    </a:p>
                  </a:txBody>
                  <a:tcPr/>
                </a:tc>
              </a:tr>
              <a:tr h="370840">
                <a:tc>
                  <a:txBody>
                    <a:bodyPr/>
                    <a:lstStyle/>
                    <a:p>
                      <a:r>
                        <a:rPr lang="it-IT" dirty="0" smtClean="0"/>
                        <a:t>RETE RURALE</a:t>
                      </a:r>
                      <a:endParaRPr lang="it-IT" dirty="0"/>
                    </a:p>
                  </a:txBody>
                  <a:tcPr/>
                </a:tc>
                <a:tc>
                  <a:txBody>
                    <a:bodyPr/>
                    <a:lstStyle/>
                    <a:p>
                      <a:r>
                        <a:rPr lang="it-IT" dirty="0" smtClean="0"/>
                        <a:t>45</a:t>
                      </a:r>
                      <a:endParaRPr lang="it-IT" dirty="0"/>
                    </a:p>
                  </a:txBody>
                  <a:tcPr/>
                </a:tc>
              </a:tr>
              <a:tr h="370840">
                <a:tc>
                  <a:txBody>
                    <a:bodyPr/>
                    <a:lstStyle/>
                    <a:p>
                      <a:r>
                        <a:rPr lang="it-IT" dirty="0" smtClean="0"/>
                        <a:t>SVILUPPO RURALE</a:t>
                      </a:r>
                      <a:endParaRPr lang="it-IT" dirty="0"/>
                    </a:p>
                  </a:txBody>
                  <a:tcPr/>
                </a:tc>
                <a:tc>
                  <a:txBody>
                    <a:bodyPr/>
                    <a:lstStyle/>
                    <a:p>
                      <a:r>
                        <a:rPr lang="it-IT" dirty="0" smtClean="0"/>
                        <a:t>963</a:t>
                      </a:r>
                      <a:endParaRPr lang="it-IT" dirty="0"/>
                    </a:p>
                  </a:txBody>
                  <a:tcPr/>
                </a:tc>
              </a:tr>
              <a:tr h="370840">
                <a:tc>
                  <a:txBody>
                    <a:bodyPr/>
                    <a:lstStyle/>
                    <a:p>
                      <a:r>
                        <a:rPr lang="it-IT" dirty="0" smtClean="0"/>
                        <a:t>PON FEAMP</a:t>
                      </a:r>
                      <a:endParaRPr lang="it-IT" dirty="0"/>
                    </a:p>
                  </a:txBody>
                  <a:tcPr/>
                </a:tc>
                <a:tc>
                  <a:txBody>
                    <a:bodyPr/>
                    <a:lstStyle/>
                    <a:p>
                      <a:r>
                        <a:rPr lang="it-IT" dirty="0" smtClean="0"/>
                        <a:t>537</a:t>
                      </a:r>
                      <a:endParaRPr lang="it-IT" dirty="0"/>
                    </a:p>
                  </a:txBody>
                  <a:tcPr/>
                </a:tc>
              </a:tr>
              <a:tr h="370840">
                <a:tc>
                  <a:txBody>
                    <a:bodyPr/>
                    <a:lstStyle/>
                    <a:p>
                      <a:r>
                        <a:rPr lang="it-IT" b="1" dirty="0" smtClean="0"/>
                        <a:t>TOTALE</a:t>
                      </a:r>
                      <a:endParaRPr lang="it-IT" b="1" dirty="0"/>
                    </a:p>
                  </a:txBody>
                  <a:tcPr/>
                </a:tc>
                <a:tc>
                  <a:txBody>
                    <a:bodyPr/>
                    <a:lstStyle/>
                    <a:p>
                      <a:r>
                        <a:rPr lang="it-IT" dirty="0" smtClean="0"/>
                        <a:t>12,212</a:t>
                      </a:r>
                      <a:endParaRPr lang="it-IT" dirty="0"/>
                    </a:p>
                  </a:txBody>
                  <a:tcPr/>
                </a:tc>
              </a:tr>
            </a:tbl>
          </a:graphicData>
        </a:graphic>
      </p:graphicFrame>
    </p:spTree>
    <p:extLst>
      <p:ext uri="{BB962C8B-B14F-4D97-AF65-F5344CB8AC3E}">
        <p14:creationId xmlns:p14="http://schemas.microsoft.com/office/powerpoint/2010/main" xmlns="" val="2083046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p:cNvSpPr txBox="1"/>
          <p:nvPr/>
        </p:nvSpPr>
        <p:spPr>
          <a:xfrm>
            <a:off x="2006041" y="98122"/>
            <a:ext cx="5679861" cy="1077218"/>
          </a:xfrm>
          <a:prstGeom prst="rect">
            <a:avLst/>
          </a:prstGeom>
          <a:noFill/>
        </p:spPr>
        <p:txBody>
          <a:bodyPr wrap="square" rtlCol="0">
            <a:spAutoFit/>
          </a:bodyPr>
          <a:lstStyle/>
          <a:p>
            <a:pPr algn="ctr"/>
            <a:r>
              <a:rPr lang="it-IT" sz="3200" b="1" dirty="0" smtClean="0">
                <a:solidFill>
                  <a:schemeClr val="tx1"/>
                </a:solidFill>
                <a:latin typeface="Arial Narrow" panose="020B0606020202030204" pitchFamily="34" charset="0"/>
              </a:rPr>
              <a:t>FINANZIAMENTO DI PROGRAMMI TEMATICI DIRETTI</a:t>
            </a:r>
            <a:endParaRPr lang="fr-BE" sz="3200" dirty="0"/>
          </a:p>
        </p:txBody>
      </p:sp>
      <p:sp>
        <p:nvSpPr>
          <p:cNvPr id="8" name="Rettangolo 7"/>
          <p:cNvSpPr/>
          <p:nvPr/>
        </p:nvSpPr>
        <p:spPr>
          <a:xfrm>
            <a:off x="827584" y="2276872"/>
            <a:ext cx="4819135" cy="469557"/>
          </a:xfrm>
          <a:prstGeom prst="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smtClean="0">
                <a:solidFill>
                  <a:schemeClr val="tx1"/>
                </a:solidFill>
                <a:latin typeface="Arial Narrow" panose="020B0606020202030204" pitchFamily="34" charset="0"/>
              </a:rPr>
              <a:t>LIFE + 2014</a:t>
            </a:r>
            <a:endParaRPr lang="fr-BE" b="1" dirty="0">
              <a:solidFill>
                <a:schemeClr val="tx1"/>
              </a:solidFill>
              <a:latin typeface="Arial Narrow" panose="020B0606020202030204" pitchFamily="34" charset="0"/>
            </a:endParaRPr>
          </a:p>
        </p:txBody>
      </p:sp>
      <p:sp>
        <p:nvSpPr>
          <p:cNvPr id="9" name="Rettangolo 8"/>
          <p:cNvSpPr/>
          <p:nvPr/>
        </p:nvSpPr>
        <p:spPr>
          <a:xfrm>
            <a:off x="827584" y="2852936"/>
            <a:ext cx="4819135" cy="469557"/>
          </a:xfrm>
          <a:prstGeom prst="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smtClean="0">
                <a:solidFill>
                  <a:schemeClr val="tx1"/>
                </a:solidFill>
                <a:latin typeface="Arial Narrow" panose="020B0606020202030204" pitchFamily="34" charset="0"/>
              </a:rPr>
              <a:t>ERASMUS PER TUTTI</a:t>
            </a:r>
            <a:endParaRPr lang="fr-BE" b="1" dirty="0">
              <a:solidFill>
                <a:schemeClr val="tx1"/>
              </a:solidFill>
              <a:latin typeface="Arial Narrow" panose="020B0606020202030204" pitchFamily="34" charset="0"/>
            </a:endParaRPr>
          </a:p>
        </p:txBody>
      </p:sp>
      <p:sp>
        <p:nvSpPr>
          <p:cNvPr id="10" name="Rettangolo 9"/>
          <p:cNvSpPr/>
          <p:nvPr/>
        </p:nvSpPr>
        <p:spPr>
          <a:xfrm>
            <a:off x="827584" y="5661248"/>
            <a:ext cx="4819135" cy="552246"/>
          </a:xfrm>
          <a:prstGeom prst="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smtClean="0">
                <a:solidFill>
                  <a:schemeClr val="tx1"/>
                </a:solidFill>
                <a:latin typeface="Arial Narrow" panose="020B0606020202030204" pitchFamily="34" charset="0"/>
              </a:rPr>
              <a:t>STRUMENTO FINANZIARIO PER LA PROMOZIONE DELLA DEMOCRAZIA E DEI DIRITTI UMANI</a:t>
            </a:r>
            <a:endParaRPr lang="fr-BE" b="1" dirty="0">
              <a:solidFill>
                <a:schemeClr val="tx1"/>
              </a:solidFill>
              <a:latin typeface="Arial Narrow" panose="020B0606020202030204" pitchFamily="34" charset="0"/>
            </a:endParaRPr>
          </a:p>
        </p:txBody>
      </p:sp>
      <p:sp>
        <p:nvSpPr>
          <p:cNvPr id="11" name="Rettangolo 10"/>
          <p:cNvSpPr/>
          <p:nvPr/>
        </p:nvSpPr>
        <p:spPr>
          <a:xfrm>
            <a:off x="827584" y="1124744"/>
            <a:ext cx="4819135" cy="469557"/>
          </a:xfrm>
          <a:prstGeom prst="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smtClean="0">
                <a:solidFill>
                  <a:schemeClr val="tx1"/>
                </a:solidFill>
                <a:latin typeface="Arial Narrow" panose="020B0606020202030204" pitchFamily="34" charset="0"/>
              </a:rPr>
              <a:t>HORIZON 2020</a:t>
            </a:r>
            <a:endParaRPr lang="fr-BE" b="1" dirty="0">
              <a:solidFill>
                <a:schemeClr val="tx1"/>
              </a:solidFill>
              <a:latin typeface="Arial Narrow" panose="020B0606020202030204" pitchFamily="34" charset="0"/>
            </a:endParaRPr>
          </a:p>
        </p:txBody>
      </p:sp>
      <p:sp>
        <p:nvSpPr>
          <p:cNvPr id="12" name="Rettangolo 11"/>
          <p:cNvSpPr/>
          <p:nvPr/>
        </p:nvSpPr>
        <p:spPr>
          <a:xfrm>
            <a:off x="827584" y="5085184"/>
            <a:ext cx="4819135" cy="469557"/>
          </a:xfrm>
          <a:prstGeom prst="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smtClean="0">
                <a:solidFill>
                  <a:schemeClr val="tx1"/>
                </a:solidFill>
                <a:latin typeface="Arial Narrow" panose="020B0606020202030204" pitchFamily="34" charset="0"/>
              </a:rPr>
              <a:t>EUROPA CREATIVA</a:t>
            </a:r>
            <a:endParaRPr lang="fr-BE" b="1" dirty="0">
              <a:solidFill>
                <a:schemeClr val="tx1"/>
              </a:solidFill>
              <a:latin typeface="Arial Narrow" panose="020B0606020202030204" pitchFamily="34" charset="0"/>
            </a:endParaRPr>
          </a:p>
        </p:txBody>
      </p:sp>
      <p:sp>
        <p:nvSpPr>
          <p:cNvPr id="13" name="Rettangolo 12"/>
          <p:cNvSpPr/>
          <p:nvPr/>
        </p:nvSpPr>
        <p:spPr>
          <a:xfrm>
            <a:off x="827584" y="4509120"/>
            <a:ext cx="4819135" cy="469557"/>
          </a:xfrm>
          <a:prstGeom prst="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smtClean="0">
                <a:solidFill>
                  <a:schemeClr val="tx1"/>
                </a:solidFill>
                <a:latin typeface="Arial Narrow" panose="020B0606020202030204" pitchFamily="34" charset="0"/>
              </a:rPr>
              <a:t>OCCUPAZIONE ED INNOVAZIONE SOCIALE</a:t>
            </a:r>
            <a:endParaRPr lang="fr-BE" b="1" dirty="0">
              <a:solidFill>
                <a:schemeClr val="tx1"/>
              </a:solidFill>
              <a:latin typeface="Arial Narrow" panose="020B0606020202030204" pitchFamily="34" charset="0"/>
            </a:endParaRPr>
          </a:p>
        </p:txBody>
      </p:sp>
      <p:sp>
        <p:nvSpPr>
          <p:cNvPr id="14" name="Rettangolo 13"/>
          <p:cNvSpPr/>
          <p:nvPr/>
        </p:nvSpPr>
        <p:spPr>
          <a:xfrm>
            <a:off x="827584" y="3933056"/>
            <a:ext cx="4819135" cy="469557"/>
          </a:xfrm>
          <a:prstGeom prst="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smtClean="0">
                <a:solidFill>
                  <a:schemeClr val="tx1"/>
                </a:solidFill>
                <a:latin typeface="Arial Narrow" panose="020B0606020202030204" pitchFamily="34" charset="0"/>
              </a:rPr>
              <a:t>EUROPA PER I CITTADINI</a:t>
            </a:r>
            <a:endParaRPr lang="fr-BE" b="1" dirty="0">
              <a:solidFill>
                <a:schemeClr val="tx1"/>
              </a:solidFill>
              <a:latin typeface="Arial Narrow" panose="020B0606020202030204" pitchFamily="34" charset="0"/>
            </a:endParaRPr>
          </a:p>
        </p:txBody>
      </p:sp>
      <p:sp>
        <p:nvSpPr>
          <p:cNvPr id="15" name="Rettangolo 14"/>
          <p:cNvSpPr/>
          <p:nvPr/>
        </p:nvSpPr>
        <p:spPr>
          <a:xfrm>
            <a:off x="827584" y="3356992"/>
            <a:ext cx="4819135" cy="469557"/>
          </a:xfrm>
          <a:prstGeom prst="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smtClean="0">
                <a:solidFill>
                  <a:schemeClr val="tx1"/>
                </a:solidFill>
                <a:latin typeface="Arial Narrow" panose="020B0606020202030204" pitchFamily="34" charset="0"/>
              </a:rPr>
              <a:t>MECCANISMO UNIONALE DI PROTEZIONE CIVILE</a:t>
            </a:r>
            <a:endParaRPr lang="fr-BE" b="1" dirty="0">
              <a:solidFill>
                <a:schemeClr val="tx1"/>
              </a:solidFill>
              <a:latin typeface="Arial Narrow" panose="020B0606020202030204" pitchFamily="34" charset="0"/>
            </a:endParaRPr>
          </a:p>
        </p:txBody>
      </p:sp>
      <p:sp>
        <p:nvSpPr>
          <p:cNvPr id="16" name="Rettangolo 15"/>
          <p:cNvSpPr/>
          <p:nvPr/>
        </p:nvSpPr>
        <p:spPr>
          <a:xfrm>
            <a:off x="827584" y="1700808"/>
            <a:ext cx="4819135" cy="469557"/>
          </a:xfrm>
          <a:prstGeom prst="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smtClean="0">
                <a:solidFill>
                  <a:schemeClr val="tx1"/>
                </a:solidFill>
                <a:latin typeface="Arial Narrow" panose="020B0606020202030204" pitchFamily="34" charset="0"/>
              </a:rPr>
              <a:t>COSME</a:t>
            </a:r>
            <a:endParaRPr lang="fr-BE" b="1" dirty="0">
              <a:solidFill>
                <a:schemeClr val="tx1"/>
              </a:solidFill>
              <a:latin typeface="Arial Narrow" panose="020B0606020202030204" pitchFamily="34" charset="0"/>
            </a:endParaRPr>
          </a:p>
        </p:txBody>
      </p:sp>
      <p:sp>
        <p:nvSpPr>
          <p:cNvPr id="17" name="Rettangolo 16"/>
          <p:cNvSpPr/>
          <p:nvPr/>
        </p:nvSpPr>
        <p:spPr>
          <a:xfrm>
            <a:off x="5868144" y="2276872"/>
            <a:ext cx="2352739" cy="450660"/>
          </a:xfrm>
          <a:prstGeom prst="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b="1" dirty="0" smtClean="0">
                <a:solidFill>
                  <a:schemeClr val="tx1"/>
                </a:solidFill>
                <a:latin typeface="Arial Narrow" panose="020B0606020202030204" pitchFamily="34" charset="0"/>
              </a:rPr>
              <a:t>~ 3.456 </a:t>
            </a:r>
            <a:r>
              <a:rPr lang="fr-BE" b="1" dirty="0" err="1" smtClean="0">
                <a:solidFill>
                  <a:schemeClr val="tx1"/>
                </a:solidFill>
                <a:latin typeface="Arial Narrow" panose="020B0606020202030204" pitchFamily="34" charset="0"/>
              </a:rPr>
              <a:t>milioni</a:t>
            </a:r>
            <a:r>
              <a:rPr lang="fr-BE" b="1" dirty="0" smtClean="0">
                <a:solidFill>
                  <a:schemeClr val="tx1"/>
                </a:solidFill>
                <a:latin typeface="Arial Narrow" panose="020B0606020202030204" pitchFamily="34" charset="0"/>
              </a:rPr>
              <a:t> di €</a:t>
            </a:r>
            <a:endParaRPr lang="fr-BE" b="1" dirty="0">
              <a:solidFill>
                <a:schemeClr val="tx1"/>
              </a:solidFill>
              <a:latin typeface="Arial Narrow" panose="020B0606020202030204" pitchFamily="34" charset="0"/>
            </a:endParaRPr>
          </a:p>
        </p:txBody>
      </p:sp>
      <p:sp>
        <p:nvSpPr>
          <p:cNvPr id="18" name="Rettangolo 17"/>
          <p:cNvSpPr/>
          <p:nvPr/>
        </p:nvSpPr>
        <p:spPr>
          <a:xfrm>
            <a:off x="5868144" y="3429000"/>
            <a:ext cx="2352739" cy="450660"/>
          </a:xfrm>
          <a:prstGeom prst="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b="1" dirty="0" smtClean="0">
                <a:latin typeface="Arial Narrow" pitchFamily="34" charset="0"/>
              </a:rPr>
              <a:t>~ 368 </a:t>
            </a:r>
            <a:r>
              <a:rPr lang="fr-BE" b="1" dirty="0" err="1" smtClean="0">
                <a:latin typeface="Arial Narrow" pitchFamily="34" charset="0"/>
              </a:rPr>
              <a:t>milioni</a:t>
            </a:r>
            <a:r>
              <a:rPr lang="fr-BE" b="1" dirty="0" smtClean="0">
                <a:latin typeface="Arial Narrow" pitchFamily="34" charset="0"/>
              </a:rPr>
              <a:t> di €</a:t>
            </a:r>
          </a:p>
        </p:txBody>
      </p:sp>
      <p:sp>
        <p:nvSpPr>
          <p:cNvPr id="19" name="Rettangolo 18"/>
          <p:cNvSpPr/>
          <p:nvPr/>
        </p:nvSpPr>
        <p:spPr>
          <a:xfrm>
            <a:off x="5868144" y="5661248"/>
            <a:ext cx="2352739" cy="450660"/>
          </a:xfrm>
          <a:prstGeom prst="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dirty="0" smtClean="0"/>
              <a:t>~ </a:t>
            </a:r>
            <a:r>
              <a:rPr lang="fr-BE" b="1" dirty="0" smtClean="0">
                <a:solidFill>
                  <a:schemeClr val="tx1"/>
                </a:solidFill>
                <a:latin typeface="Arial Narrow" panose="020B0606020202030204" pitchFamily="34" charset="0"/>
              </a:rPr>
              <a:t>1332 </a:t>
            </a:r>
            <a:r>
              <a:rPr lang="fr-BE" b="1" dirty="0" err="1" smtClean="0">
                <a:solidFill>
                  <a:schemeClr val="tx1"/>
                </a:solidFill>
                <a:latin typeface="Arial Narrow" panose="020B0606020202030204" pitchFamily="34" charset="0"/>
              </a:rPr>
              <a:t>milioni</a:t>
            </a:r>
            <a:r>
              <a:rPr lang="fr-BE" b="1" dirty="0" smtClean="0">
                <a:solidFill>
                  <a:schemeClr val="tx1"/>
                </a:solidFill>
                <a:latin typeface="Arial Narrow" panose="020B0606020202030204" pitchFamily="34" charset="0"/>
              </a:rPr>
              <a:t> di €</a:t>
            </a:r>
            <a:endParaRPr lang="fr-BE" b="1" dirty="0">
              <a:solidFill>
                <a:schemeClr val="tx1"/>
              </a:solidFill>
              <a:latin typeface="Arial Narrow" panose="020B0606020202030204" pitchFamily="34" charset="0"/>
            </a:endParaRPr>
          </a:p>
        </p:txBody>
      </p:sp>
      <p:sp>
        <p:nvSpPr>
          <p:cNvPr id="20" name="Rettangolo 19"/>
          <p:cNvSpPr/>
          <p:nvPr/>
        </p:nvSpPr>
        <p:spPr>
          <a:xfrm>
            <a:off x="5868144" y="1124744"/>
            <a:ext cx="2352739" cy="450660"/>
          </a:xfrm>
          <a:prstGeom prst="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dirty="0" smtClean="0"/>
              <a:t>~ </a:t>
            </a:r>
            <a:r>
              <a:rPr lang="fr-BE" b="1" dirty="0" smtClean="0">
                <a:solidFill>
                  <a:schemeClr val="tx1"/>
                </a:solidFill>
                <a:latin typeface="Arial Narrow" panose="020B0606020202030204" pitchFamily="34" charset="0"/>
              </a:rPr>
              <a:t>77.028 </a:t>
            </a:r>
            <a:r>
              <a:rPr lang="fr-BE" b="1" dirty="0" err="1" smtClean="0">
                <a:solidFill>
                  <a:schemeClr val="tx1"/>
                </a:solidFill>
                <a:latin typeface="Arial Narrow" panose="020B0606020202030204" pitchFamily="34" charset="0"/>
              </a:rPr>
              <a:t>milioni</a:t>
            </a:r>
            <a:r>
              <a:rPr lang="fr-BE" b="1" dirty="0" smtClean="0">
                <a:solidFill>
                  <a:schemeClr val="tx1"/>
                </a:solidFill>
                <a:latin typeface="Arial Narrow" panose="020B0606020202030204" pitchFamily="34" charset="0"/>
              </a:rPr>
              <a:t> di €</a:t>
            </a:r>
            <a:endParaRPr lang="fr-BE" b="1" dirty="0">
              <a:solidFill>
                <a:schemeClr val="tx1"/>
              </a:solidFill>
              <a:latin typeface="Arial Narrow" panose="020B0606020202030204" pitchFamily="34" charset="0"/>
            </a:endParaRPr>
          </a:p>
        </p:txBody>
      </p:sp>
      <p:sp>
        <p:nvSpPr>
          <p:cNvPr id="21" name="Rettangolo 20"/>
          <p:cNvSpPr/>
          <p:nvPr/>
        </p:nvSpPr>
        <p:spPr>
          <a:xfrm>
            <a:off x="5868144" y="1700808"/>
            <a:ext cx="2352739" cy="450660"/>
          </a:xfrm>
          <a:prstGeom prst="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dirty="0" smtClean="0"/>
              <a:t>~ </a:t>
            </a:r>
            <a:r>
              <a:rPr lang="fr-BE" b="1" dirty="0" smtClean="0">
                <a:solidFill>
                  <a:schemeClr val="tx1"/>
                </a:solidFill>
                <a:latin typeface="Arial Narrow" panose="020B0606020202030204" pitchFamily="34" charset="0"/>
              </a:rPr>
              <a:t>2 298 </a:t>
            </a:r>
            <a:r>
              <a:rPr lang="fr-BE" b="1" dirty="0" err="1" smtClean="0">
                <a:solidFill>
                  <a:schemeClr val="tx1"/>
                </a:solidFill>
                <a:latin typeface="Arial Narrow" panose="020B0606020202030204" pitchFamily="34" charset="0"/>
              </a:rPr>
              <a:t>milioni</a:t>
            </a:r>
            <a:r>
              <a:rPr lang="fr-BE" b="1" dirty="0" smtClean="0">
                <a:solidFill>
                  <a:schemeClr val="tx1"/>
                </a:solidFill>
                <a:latin typeface="Arial Narrow" panose="020B0606020202030204" pitchFamily="34" charset="0"/>
              </a:rPr>
              <a:t> di €</a:t>
            </a:r>
            <a:endParaRPr lang="fr-BE" b="1" dirty="0">
              <a:solidFill>
                <a:schemeClr val="tx1"/>
              </a:solidFill>
              <a:latin typeface="Arial Narrow" panose="020B0606020202030204" pitchFamily="34" charset="0"/>
            </a:endParaRPr>
          </a:p>
        </p:txBody>
      </p:sp>
      <p:sp>
        <p:nvSpPr>
          <p:cNvPr id="22" name="Rettangolo 21"/>
          <p:cNvSpPr/>
          <p:nvPr/>
        </p:nvSpPr>
        <p:spPr>
          <a:xfrm>
            <a:off x="5868144" y="5085184"/>
            <a:ext cx="2352739" cy="450660"/>
          </a:xfrm>
          <a:prstGeom prst="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dirty="0" smtClean="0"/>
              <a:t>~ </a:t>
            </a:r>
            <a:r>
              <a:rPr lang="fr-BE" b="1" dirty="0" smtClean="0">
                <a:solidFill>
                  <a:schemeClr val="tx1"/>
                </a:solidFill>
                <a:latin typeface="Arial Narrow" panose="020B0606020202030204" pitchFamily="34" charset="0"/>
              </a:rPr>
              <a:t>1 462 </a:t>
            </a:r>
            <a:r>
              <a:rPr lang="fr-BE" b="1" dirty="0" err="1" smtClean="0">
                <a:solidFill>
                  <a:schemeClr val="tx1"/>
                </a:solidFill>
                <a:latin typeface="Arial Narrow" panose="020B0606020202030204" pitchFamily="34" charset="0"/>
              </a:rPr>
              <a:t>milioni</a:t>
            </a:r>
            <a:r>
              <a:rPr lang="fr-BE" b="1" dirty="0" smtClean="0">
                <a:solidFill>
                  <a:schemeClr val="tx1"/>
                </a:solidFill>
                <a:latin typeface="Arial Narrow" panose="020B0606020202030204" pitchFamily="34" charset="0"/>
              </a:rPr>
              <a:t> di €</a:t>
            </a:r>
            <a:endParaRPr lang="fr-BE" b="1" dirty="0">
              <a:solidFill>
                <a:schemeClr val="tx1"/>
              </a:solidFill>
              <a:latin typeface="Arial Narrow" panose="020B0606020202030204" pitchFamily="34" charset="0"/>
            </a:endParaRPr>
          </a:p>
        </p:txBody>
      </p:sp>
      <p:sp>
        <p:nvSpPr>
          <p:cNvPr id="23" name="Rettangolo 22"/>
          <p:cNvSpPr/>
          <p:nvPr/>
        </p:nvSpPr>
        <p:spPr>
          <a:xfrm>
            <a:off x="5868144" y="4509120"/>
            <a:ext cx="2352739" cy="450660"/>
          </a:xfrm>
          <a:prstGeom prst="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dirty="0" smtClean="0"/>
              <a:t>~ </a:t>
            </a:r>
            <a:r>
              <a:rPr lang="fr-BE" b="1" dirty="0" smtClean="0">
                <a:solidFill>
                  <a:schemeClr val="tx1"/>
                </a:solidFill>
                <a:latin typeface="Arial Narrow" panose="020B0606020202030204" pitchFamily="34" charset="0"/>
              </a:rPr>
              <a:t>919 </a:t>
            </a:r>
            <a:r>
              <a:rPr lang="fr-BE" b="1" dirty="0" err="1" smtClean="0">
                <a:solidFill>
                  <a:schemeClr val="tx1"/>
                </a:solidFill>
                <a:latin typeface="Arial Narrow" panose="020B0606020202030204" pitchFamily="34" charset="0"/>
              </a:rPr>
              <a:t>milioni</a:t>
            </a:r>
            <a:r>
              <a:rPr lang="fr-BE" b="1" dirty="0" smtClean="0">
                <a:solidFill>
                  <a:schemeClr val="tx1"/>
                </a:solidFill>
                <a:latin typeface="Arial Narrow" panose="020B0606020202030204" pitchFamily="34" charset="0"/>
              </a:rPr>
              <a:t> di €</a:t>
            </a:r>
            <a:endParaRPr lang="fr-BE" b="1" dirty="0">
              <a:solidFill>
                <a:schemeClr val="tx1"/>
              </a:solidFill>
              <a:latin typeface="Arial Narrow" panose="020B0606020202030204" pitchFamily="34" charset="0"/>
            </a:endParaRPr>
          </a:p>
        </p:txBody>
      </p:sp>
      <p:sp>
        <p:nvSpPr>
          <p:cNvPr id="24" name="Rettangolo 23"/>
          <p:cNvSpPr/>
          <p:nvPr/>
        </p:nvSpPr>
        <p:spPr>
          <a:xfrm>
            <a:off x="5868144" y="3933056"/>
            <a:ext cx="2352739" cy="450660"/>
          </a:xfrm>
          <a:prstGeom prst="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dirty="0" smtClean="0"/>
              <a:t>~ </a:t>
            </a:r>
            <a:r>
              <a:rPr lang="fr-BE" b="1" dirty="0" smtClean="0">
                <a:solidFill>
                  <a:schemeClr val="tx1"/>
                </a:solidFill>
                <a:latin typeface="Arial Narrow" panose="020B0606020202030204" pitchFamily="34" charset="0"/>
              </a:rPr>
              <a:t>185 </a:t>
            </a:r>
            <a:r>
              <a:rPr lang="fr-BE" b="1" dirty="0" err="1" smtClean="0">
                <a:solidFill>
                  <a:schemeClr val="tx1"/>
                </a:solidFill>
                <a:latin typeface="Arial Narrow" panose="020B0606020202030204" pitchFamily="34" charset="0"/>
              </a:rPr>
              <a:t>milioni</a:t>
            </a:r>
            <a:r>
              <a:rPr lang="fr-BE" b="1" dirty="0" smtClean="0">
                <a:solidFill>
                  <a:schemeClr val="tx1"/>
                </a:solidFill>
                <a:latin typeface="Arial Narrow" panose="020B0606020202030204" pitchFamily="34" charset="0"/>
              </a:rPr>
              <a:t> di €</a:t>
            </a:r>
            <a:endParaRPr lang="fr-BE" b="1" dirty="0">
              <a:solidFill>
                <a:schemeClr val="tx1"/>
              </a:solidFill>
              <a:latin typeface="Arial Narrow" panose="020B0606020202030204" pitchFamily="34" charset="0"/>
            </a:endParaRPr>
          </a:p>
        </p:txBody>
      </p:sp>
      <p:sp>
        <p:nvSpPr>
          <p:cNvPr id="25" name="Rettangolo 24"/>
          <p:cNvSpPr/>
          <p:nvPr/>
        </p:nvSpPr>
        <p:spPr>
          <a:xfrm>
            <a:off x="5868144" y="2852936"/>
            <a:ext cx="2352739" cy="450660"/>
          </a:xfrm>
          <a:prstGeom prst="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dirty="0" smtClean="0"/>
              <a:t>~ </a:t>
            </a:r>
            <a:r>
              <a:rPr lang="fr-BE" b="1" dirty="0" smtClean="0">
                <a:solidFill>
                  <a:schemeClr val="tx1"/>
                </a:solidFill>
                <a:latin typeface="Arial Narrow" panose="020B0606020202030204" pitchFamily="34" charset="0"/>
              </a:rPr>
              <a:t>14.774milioni di €</a:t>
            </a:r>
            <a:endParaRPr lang="fr-BE" b="1" dirty="0">
              <a:solidFill>
                <a:schemeClr val="tx1"/>
              </a:solidFill>
              <a:latin typeface="Arial Narrow" panose="020B0606020202030204" pitchFamily="34" charset="0"/>
            </a:endParaRPr>
          </a:p>
        </p:txBody>
      </p:sp>
    </p:spTree>
    <p:extLst>
      <p:ext uri="{BB962C8B-B14F-4D97-AF65-F5344CB8AC3E}">
        <p14:creationId xmlns:p14="http://schemas.microsoft.com/office/powerpoint/2010/main" xmlns="" val="1743965051"/>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17"/>
                                        </p:tgtEl>
                                        <p:attrNameLst>
                                          <p:attrName>style.visibility</p:attrName>
                                        </p:attrNameLst>
                                      </p:cBhvr>
                                      <p:to>
                                        <p:strVal val="visible"/>
                                      </p:to>
                                    </p:set>
                                    <p:anim calcmode="lin" valueType="num">
                                      <p:cBhvr additive="base">
                                        <p:cTn id="11" dur="500" fill="hold"/>
                                        <p:tgtEl>
                                          <p:spTgt spid="17"/>
                                        </p:tgtEl>
                                        <p:attrNameLst>
                                          <p:attrName>ppt_x</p:attrName>
                                        </p:attrNameLst>
                                      </p:cBhvr>
                                      <p:tavLst>
                                        <p:tav tm="0">
                                          <p:val>
                                            <p:strVal val="0-#ppt_w/2"/>
                                          </p:val>
                                        </p:tav>
                                        <p:tav tm="100000">
                                          <p:val>
                                            <p:strVal val="#ppt_x"/>
                                          </p:val>
                                        </p:tav>
                                      </p:tavLst>
                                    </p:anim>
                                    <p:anim calcmode="lin" valueType="num">
                                      <p:cBhvr additive="base">
                                        <p:cTn id="12" dur="500" fill="hold"/>
                                        <p:tgtEl>
                                          <p:spTgt spid="17"/>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8" fill="hold" grpId="0" nodeType="afterEffect">
                                  <p:stCondLst>
                                    <p:cond delay="0"/>
                                  </p:stCondLst>
                                  <p:childTnLst>
                                    <p:set>
                                      <p:cBhvr>
                                        <p:cTn id="15" dur="1" fill="hold">
                                          <p:stCondLst>
                                            <p:cond delay="0"/>
                                          </p:stCondLst>
                                        </p:cTn>
                                        <p:tgtEl>
                                          <p:spTgt spid="15"/>
                                        </p:tgtEl>
                                        <p:attrNameLst>
                                          <p:attrName>style.visibility</p:attrName>
                                        </p:attrNameLst>
                                      </p:cBhvr>
                                      <p:to>
                                        <p:strVal val="visible"/>
                                      </p:to>
                                    </p:set>
                                    <p:anim calcmode="lin" valueType="num">
                                      <p:cBhvr additive="base">
                                        <p:cTn id="16" dur="500" fill="hold"/>
                                        <p:tgtEl>
                                          <p:spTgt spid="15"/>
                                        </p:tgtEl>
                                        <p:attrNameLst>
                                          <p:attrName>ppt_x</p:attrName>
                                        </p:attrNameLst>
                                      </p:cBhvr>
                                      <p:tavLst>
                                        <p:tav tm="0">
                                          <p:val>
                                            <p:strVal val="0-#ppt_w/2"/>
                                          </p:val>
                                        </p:tav>
                                        <p:tav tm="100000">
                                          <p:val>
                                            <p:strVal val="#ppt_x"/>
                                          </p:val>
                                        </p:tav>
                                      </p:tavLst>
                                    </p:anim>
                                    <p:anim calcmode="lin" valueType="num">
                                      <p:cBhvr additive="base">
                                        <p:cTn id="17" dur="500" fill="hold"/>
                                        <p:tgtEl>
                                          <p:spTgt spid="15"/>
                                        </p:tgtEl>
                                        <p:attrNameLst>
                                          <p:attrName>ppt_y</p:attrName>
                                        </p:attrNameLst>
                                      </p:cBhvr>
                                      <p:tavLst>
                                        <p:tav tm="0">
                                          <p:val>
                                            <p:strVal val="#ppt_y"/>
                                          </p:val>
                                        </p:tav>
                                        <p:tav tm="100000">
                                          <p:val>
                                            <p:strVal val="#ppt_y"/>
                                          </p:val>
                                        </p:tav>
                                      </p:tavLst>
                                    </p:anim>
                                  </p:childTnLst>
                                </p:cTn>
                              </p:par>
                              <p:par>
                                <p:cTn id="18" presetID="2" presetClass="entr" presetSubtype="8" fill="hold" grpId="0" nodeType="withEffect">
                                  <p:stCondLst>
                                    <p:cond delay="0"/>
                                  </p:stCondLst>
                                  <p:childTnLst>
                                    <p:set>
                                      <p:cBhvr>
                                        <p:cTn id="19" dur="1" fill="hold">
                                          <p:stCondLst>
                                            <p:cond delay="0"/>
                                          </p:stCondLst>
                                        </p:cTn>
                                        <p:tgtEl>
                                          <p:spTgt spid="18"/>
                                        </p:tgtEl>
                                        <p:attrNameLst>
                                          <p:attrName>style.visibility</p:attrName>
                                        </p:attrNameLst>
                                      </p:cBhvr>
                                      <p:to>
                                        <p:strVal val="visible"/>
                                      </p:to>
                                    </p:set>
                                    <p:anim calcmode="lin" valueType="num">
                                      <p:cBhvr additive="base">
                                        <p:cTn id="20" dur="500" fill="hold"/>
                                        <p:tgtEl>
                                          <p:spTgt spid="18"/>
                                        </p:tgtEl>
                                        <p:attrNameLst>
                                          <p:attrName>ppt_x</p:attrName>
                                        </p:attrNameLst>
                                      </p:cBhvr>
                                      <p:tavLst>
                                        <p:tav tm="0">
                                          <p:val>
                                            <p:strVal val="0-#ppt_w/2"/>
                                          </p:val>
                                        </p:tav>
                                        <p:tav tm="100000">
                                          <p:val>
                                            <p:strVal val="#ppt_x"/>
                                          </p:val>
                                        </p:tav>
                                      </p:tavLst>
                                    </p:anim>
                                    <p:anim calcmode="lin" valueType="num">
                                      <p:cBhvr additive="base">
                                        <p:cTn id="21" dur="500" fill="hold"/>
                                        <p:tgtEl>
                                          <p:spTgt spid="18"/>
                                        </p:tgtEl>
                                        <p:attrNameLst>
                                          <p:attrName>ppt_y</p:attrName>
                                        </p:attrNameLst>
                                      </p:cBhvr>
                                      <p:tavLst>
                                        <p:tav tm="0">
                                          <p:val>
                                            <p:strVal val="#ppt_y"/>
                                          </p:val>
                                        </p:tav>
                                        <p:tav tm="100000">
                                          <p:val>
                                            <p:strVal val="#ppt_y"/>
                                          </p:val>
                                        </p:tav>
                                      </p:tavLst>
                                    </p:anim>
                                  </p:childTnLst>
                                </p:cTn>
                              </p:par>
                            </p:childTnLst>
                          </p:cTn>
                        </p:par>
                        <p:par>
                          <p:cTn id="22" fill="hold">
                            <p:stCondLst>
                              <p:cond delay="1000"/>
                            </p:stCondLst>
                            <p:childTnLst>
                              <p:par>
                                <p:cTn id="23" presetID="2" presetClass="entr" presetSubtype="8" fill="hold" grpId="0" nodeType="after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0-#ppt_w/2"/>
                                          </p:val>
                                        </p:tav>
                                        <p:tav tm="100000">
                                          <p:val>
                                            <p:strVal val="#ppt_x"/>
                                          </p:val>
                                        </p:tav>
                                      </p:tavLst>
                                    </p:anim>
                                    <p:anim calcmode="lin" valueType="num">
                                      <p:cBhvr additive="base">
                                        <p:cTn id="26" dur="500" fill="hold"/>
                                        <p:tgtEl>
                                          <p:spTgt spid="10"/>
                                        </p:tgtEl>
                                        <p:attrNameLst>
                                          <p:attrName>ppt_y</p:attrName>
                                        </p:attrNameLst>
                                      </p:cBhvr>
                                      <p:tavLst>
                                        <p:tav tm="0">
                                          <p:val>
                                            <p:strVal val="#ppt_y"/>
                                          </p:val>
                                        </p:tav>
                                        <p:tav tm="100000">
                                          <p:val>
                                            <p:strVal val="#ppt_y"/>
                                          </p:val>
                                        </p:tav>
                                      </p:tavLst>
                                    </p:anim>
                                  </p:childTnLst>
                                </p:cTn>
                              </p:par>
                              <p:par>
                                <p:cTn id="27" presetID="2" presetClass="entr" presetSubtype="8" fill="hold" grpId="0" nodeType="withEffect">
                                  <p:stCondLst>
                                    <p:cond delay="0"/>
                                  </p:stCondLst>
                                  <p:childTnLst>
                                    <p:set>
                                      <p:cBhvr>
                                        <p:cTn id="28" dur="1" fill="hold">
                                          <p:stCondLst>
                                            <p:cond delay="0"/>
                                          </p:stCondLst>
                                        </p:cTn>
                                        <p:tgtEl>
                                          <p:spTgt spid="19"/>
                                        </p:tgtEl>
                                        <p:attrNameLst>
                                          <p:attrName>style.visibility</p:attrName>
                                        </p:attrNameLst>
                                      </p:cBhvr>
                                      <p:to>
                                        <p:strVal val="visible"/>
                                      </p:to>
                                    </p:set>
                                    <p:anim calcmode="lin" valueType="num">
                                      <p:cBhvr additive="base">
                                        <p:cTn id="29" dur="500" fill="hold"/>
                                        <p:tgtEl>
                                          <p:spTgt spid="19"/>
                                        </p:tgtEl>
                                        <p:attrNameLst>
                                          <p:attrName>ppt_x</p:attrName>
                                        </p:attrNameLst>
                                      </p:cBhvr>
                                      <p:tavLst>
                                        <p:tav tm="0">
                                          <p:val>
                                            <p:strVal val="0-#ppt_w/2"/>
                                          </p:val>
                                        </p:tav>
                                        <p:tav tm="100000">
                                          <p:val>
                                            <p:strVal val="#ppt_x"/>
                                          </p:val>
                                        </p:tav>
                                      </p:tavLst>
                                    </p:anim>
                                    <p:anim calcmode="lin" valueType="num">
                                      <p:cBhvr additive="base">
                                        <p:cTn id="30" dur="500" fill="hold"/>
                                        <p:tgtEl>
                                          <p:spTgt spid="19"/>
                                        </p:tgtEl>
                                        <p:attrNameLst>
                                          <p:attrName>ppt_y</p:attrName>
                                        </p:attrNameLst>
                                      </p:cBhvr>
                                      <p:tavLst>
                                        <p:tav tm="0">
                                          <p:val>
                                            <p:strVal val="#ppt_y"/>
                                          </p:val>
                                        </p:tav>
                                        <p:tav tm="100000">
                                          <p:val>
                                            <p:strVal val="#ppt_y"/>
                                          </p:val>
                                        </p:tav>
                                      </p:tavLst>
                                    </p:anim>
                                  </p:childTnLst>
                                </p:cTn>
                              </p:par>
                            </p:childTnLst>
                          </p:cTn>
                        </p:par>
                        <p:par>
                          <p:cTn id="31" fill="hold">
                            <p:stCondLst>
                              <p:cond delay="1500"/>
                            </p:stCondLst>
                            <p:childTnLst>
                              <p:par>
                                <p:cTn id="32" presetID="2" presetClass="entr" presetSubtype="8" fill="hold" grpId="0" nodeType="afterEffect">
                                  <p:stCondLst>
                                    <p:cond delay="0"/>
                                  </p:stCondLst>
                                  <p:childTnLst>
                                    <p:set>
                                      <p:cBhvr>
                                        <p:cTn id="33" dur="1" fill="hold">
                                          <p:stCondLst>
                                            <p:cond delay="0"/>
                                          </p:stCondLst>
                                        </p:cTn>
                                        <p:tgtEl>
                                          <p:spTgt spid="11"/>
                                        </p:tgtEl>
                                        <p:attrNameLst>
                                          <p:attrName>style.visibility</p:attrName>
                                        </p:attrNameLst>
                                      </p:cBhvr>
                                      <p:to>
                                        <p:strVal val="visible"/>
                                      </p:to>
                                    </p:set>
                                    <p:anim calcmode="lin" valueType="num">
                                      <p:cBhvr additive="base">
                                        <p:cTn id="34" dur="500" fill="hold"/>
                                        <p:tgtEl>
                                          <p:spTgt spid="11"/>
                                        </p:tgtEl>
                                        <p:attrNameLst>
                                          <p:attrName>ppt_x</p:attrName>
                                        </p:attrNameLst>
                                      </p:cBhvr>
                                      <p:tavLst>
                                        <p:tav tm="0">
                                          <p:val>
                                            <p:strVal val="0-#ppt_w/2"/>
                                          </p:val>
                                        </p:tav>
                                        <p:tav tm="100000">
                                          <p:val>
                                            <p:strVal val="#ppt_x"/>
                                          </p:val>
                                        </p:tav>
                                      </p:tavLst>
                                    </p:anim>
                                    <p:anim calcmode="lin" valueType="num">
                                      <p:cBhvr additive="base">
                                        <p:cTn id="35" dur="500" fill="hold"/>
                                        <p:tgtEl>
                                          <p:spTgt spid="11"/>
                                        </p:tgtEl>
                                        <p:attrNameLst>
                                          <p:attrName>ppt_y</p:attrName>
                                        </p:attrNameLst>
                                      </p:cBhvr>
                                      <p:tavLst>
                                        <p:tav tm="0">
                                          <p:val>
                                            <p:strVal val="#ppt_y"/>
                                          </p:val>
                                        </p:tav>
                                        <p:tav tm="100000">
                                          <p:val>
                                            <p:strVal val="#ppt_y"/>
                                          </p:val>
                                        </p:tav>
                                      </p:tavLst>
                                    </p:anim>
                                  </p:childTnLst>
                                </p:cTn>
                              </p:par>
                              <p:par>
                                <p:cTn id="36" presetID="2" presetClass="entr" presetSubtype="8" fill="hold" grpId="0" nodeType="withEffect">
                                  <p:stCondLst>
                                    <p:cond delay="0"/>
                                  </p:stCondLst>
                                  <p:childTnLst>
                                    <p:set>
                                      <p:cBhvr>
                                        <p:cTn id="37" dur="1" fill="hold">
                                          <p:stCondLst>
                                            <p:cond delay="0"/>
                                          </p:stCondLst>
                                        </p:cTn>
                                        <p:tgtEl>
                                          <p:spTgt spid="20"/>
                                        </p:tgtEl>
                                        <p:attrNameLst>
                                          <p:attrName>style.visibility</p:attrName>
                                        </p:attrNameLst>
                                      </p:cBhvr>
                                      <p:to>
                                        <p:strVal val="visible"/>
                                      </p:to>
                                    </p:set>
                                    <p:anim calcmode="lin" valueType="num">
                                      <p:cBhvr additive="base">
                                        <p:cTn id="38" dur="500" fill="hold"/>
                                        <p:tgtEl>
                                          <p:spTgt spid="20"/>
                                        </p:tgtEl>
                                        <p:attrNameLst>
                                          <p:attrName>ppt_x</p:attrName>
                                        </p:attrNameLst>
                                      </p:cBhvr>
                                      <p:tavLst>
                                        <p:tav tm="0">
                                          <p:val>
                                            <p:strVal val="0-#ppt_w/2"/>
                                          </p:val>
                                        </p:tav>
                                        <p:tav tm="100000">
                                          <p:val>
                                            <p:strVal val="#ppt_x"/>
                                          </p:val>
                                        </p:tav>
                                      </p:tavLst>
                                    </p:anim>
                                    <p:anim calcmode="lin" valueType="num">
                                      <p:cBhvr additive="base">
                                        <p:cTn id="39" dur="500" fill="hold"/>
                                        <p:tgtEl>
                                          <p:spTgt spid="20"/>
                                        </p:tgtEl>
                                        <p:attrNameLst>
                                          <p:attrName>ppt_y</p:attrName>
                                        </p:attrNameLst>
                                      </p:cBhvr>
                                      <p:tavLst>
                                        <p:tav tm="0">
                                          <p:val>
                                            <p:strVal val="#ppt_y"/>
                                          </p:val>
                                        </p:tav>
                                        <p:tav tm="100000">
                                          <p:val>
                                            <p:strVal val="#ppt_y"/>
                                          </p:val>
                                        </p:tav>
                                      </p:tavLst>
                                    </p:anim>
                                  </p:childTnLst>
                                </p:cTn>
                              </p:par>
                            </p:childTnLst>
                          </p:cTn>
                        </p:par>
                        <p:par>
                          <p:cTn id="40" fill="hold">
                            <p:stCondLst>
                              <p:cond delay="2000"/>
                            </p:stCondLst>
                            <p:childTnLst>
                              <p:par>
                                <p:cTn id="41" presetID="2" presetClass="entr" presetSubtype="8" fill="hold" grpId="0" nodeType="afterEffect">
                                  <p:stCondLst>
                                    <p:cond delay="0"/>
                                  </p:stCondLst>
                                  <p:childTnLst>
                                    <p:set>
                                      <p:cBhvr>
                                        <p:cTn id="42" dur="1" fill="hold">
                                          <p:stCondLst>
                                            <p:cond delay="0"/>
                                          </p:stCondLst>
                                        </p:cTn>
                                        <p:tgtEl>
                                          <p:spTgt spid="16"/>
                                        </p:tgtEl>
                                        <p:attrNameLst>
                                          <p:attrName>style.visibility</p:attrName>
                                        </p:attrNameLst>
                                      </p:cBhvr>
                                      <p:to>
                                        <p:strVal val="visible"/>
                                      </p:to>
                                    </p:set>
                                    <p:anim calcmode="lin" valueType="num">
                                      <p:cBhvr additive="base">
                                        <p:cTn id="43" dur="500" fill="hold"/>
                                        <p:tgtEl>
                                          <p:spTgt spid="16"/>
                                        </p:tgtEl>
                                        <p:attrNameLst>
                                          <p:attrName>ppt_x</p:attrName>
                                        </p:attrNameLst>
                                      </p:cBhvr>
                                      <p:tavLst>
                                        <p:tav tm="0">
                                          <p:val>
                                            <p:strVal val="0-#ppt_w/2"/>
                                          </p:val>
                                        </p:tav>
                                        <p:tav tm="100000">
                                          <p:val>
                                            <p:strVal val="#ppt_x"/>
                                          </p:val>
                                        </p:tav>
                                      </p:tavLst>
                                    </p:anim>
                                    <p:anim calcmode="lin" valueType="num">
                                      <p:cBhvr additive="base">
                                        <p:cTn id="44" dur="500" fill="hold"/>
                                        <p:tgtEl>
                                          <p:spTgt spid="16"/>
                                        </p:tgtEl>
                                        <p:attrNameLst>
                                          <p:attrName>ppt_y</p:attrName>
                                        </p:attrNameLst>
                                      </p:cBhvr>
                                      <p:tavLst>
                                        <p:tav tm="0">
                                          <p:val>
                                            <p:strVal val="#ppt_y"/>
                                          </p:val>
                                        </p:tav>
                                        <p:tav tm="100000">
                                          <p:val>
                                            <p:strVal val="#ppt_y"/>
                                          </p:val>
                                        </p:tav>
                                      </p:tavLst>
                                    </p:anim>
                                  </p:childTnLst>
                                </p:cTn>
                              </p:par>
                              <p:par>
                                <p:cTn id="45" presetID="2" presetClass="entr" presetSubtype="8" fill="hold" grpId="0" nodeType="withEffect">
                                  <p:stCondLst>
                                    <p:cond delay="0"/>
                                  </p:stCondLst>
                                  <p:childTnLst>
                                    <p:set>
                                      <p:cBhvr>
                                        <p:cTn id="46" dur="1" fill="hold">
                                          <p:stCondLst>
                                            <p:cond delay="0"/>
                                          </p:stCondLst>
                                        </p:cTn>
                                        <p:tgtEl>
                                          <p:spTgt spid="21"/>
                                        </p:tgtEl>
                                        <p:attrNameLst>
                                          <p:attrName>style.visibility</p:attrName>
                                        </p:attrNameLst>
                                      </p:cBhvr>
                                      <p:to>
                                        <p:strVal val="visible"/>
                                      </p:to>
                                    </p:set>
                                    <p:anim calcmode="lin" valueType="num">
                                      <p:cBhvr additive="base">
                                        <p:cTn id="47" dur="500" fill="hold"/>
                                        <p:tgtEl>
                                          <p:spTgt spid="21"/>
                                        </p:tgtEl>
                                        <p:attrNameLst>
                                          <p:attrName>ppt_x</p:attrName>
                                        </p:attrNameLst>
                                      </p:cBhvr>
                                      <p:tavLst>
                                        <p:tav tm="0">
                                          <p:val>
                                            <p:strVal val="0-#ppt_w/2"/>
                                          </p:val>
                                        </p:tav>
                                        <p:tav tm="100000">
                                          <p:val>
                                            <p:strVal val="#ppt_x"/>
                                          </p:val>
                                        </p:tav>
                                      </p:tavLst>
                                    </p:anim>
                                    <p:anim calcmode="lin" valueType="num">
                                      <p:cBhvr additive="base">
                                        <p:cTn id="48" dur="500" fill="hold"/>
                                        <p:tgtEl>
                                          <p:spTgt spid="21"/>
                                        </p:tgtEl>
                                        <p:attrNameLst>
                                          <p:attrName>ppt_y</p:attrName>
                                        </p:attrNameLst>
                                      </p:cBhvr>
                                      <p:tavLst>
                                        <p:tav tm="0">
                                          <p:val>
                                            <p:strVal val="#ppt_y"/>
                                          </p:val>
                                        </p:tav>
                                        <p:tav tm="100000">
                                          <p:val>
                                            <p:strVal val="#ppt_y"/>
                                          </p:val>
                                        </p:tav>
                                      </p:tavLst>
                                    </p:anim>
                                  </p:childTnLst>
                                </p:cTn>
                              </p:par>
                            </p:childTnLst>
                          </p:cTn>
                        </p:par>
                        <p:par>
                          <p:cTn id="49" fill="hold">
                            <p:stCondLst>
                              <p:cond delay="2500"/>
                            </p:stCondLst>
                            <p:childTnLst>
                              <p:par>
                                <p:cTn id="50" presetID="2" presetClass="entr" presetSubtype="8" fill="hold" grpId="0" nodeType="afterEffect">
                                  <p:stCondLst>
                                    <p:cond delay="0"/>
                                  </p:stCondLst>
                                  <p:childTnLst>
                                    <p:set>
                                      <p:cBhvr>
                                        <p:cTn id="51" dur="1" fill="hold">
                                          <p:stCondLst>
                                            <p:cond delay="0"/>
                                          </p:stCondLst>
                                        </p:cTn>
                                        <p:tgtEl>
                                          <p:spTgt spid="12"/>
                                        </p:tgtEl>
                                        <p:attrNameLst>
                                          <p:attrName>style.visibility</p:attrName>
                                        </p:attrNameLst>
                                      </p:cBhvr>
                                      <p:to>
                                        <p:strVal val="visible"/>
                                      </p:to>
                                    </p:set>
                                    <p:anim calcmode="lin" valueType="num">
                                      <p:cBhvr additive="base">
                                        <p:cTn id="52" dur="500" fill="hold"/>
                                        <p:tgtEl>
                                          <p:spTgt spid="12"/>
                                        </p:tgtEl>
                                        <p:attrNameLst>
                                          <p:attrName>ppt_x</p:attrName>
                                        </p:attrNameLst>
                                      </p:cBhvr>
                                      <p:tavLst>
                                        <p:tav tm="0">
                                          <p:val>
                                            <p:strVal val="0-#ppt_w/2"/>
                                          </p:val>
                                        </p:tav>
                                        <p:tav tm="100000">
                                          <p:val>
                                            <p:strVal val="#ppt_x"/>
                                          </p:val>
                                        </p:tav>
                                      </p:tavLst>
                                    </p:anim>
                                    <p:anim calcmode="lin" valueType="num">
                                      <p:cBhvr additive="base">
                                        <p:cTn id="53" dur="500" fill="hold"/>
                                        <p:tgtEl>
                                          <p:spTgt spid="12"/>
                                        </p:tgtEl>
                                        <p:attrNameLst>
                                          <p:attrName>ppt_y</p:attrName>
                                        </p:attrNameLst>
                                      </p:cBhvr>
                                      <p:tavLst>
                                        <p:tav tm="0">
                                          <p:val>
                                            <p:strVal val="#ppt_y"/>
                                          </p:val>
                                        </p:tav>
                                        <p:tav tm="100000">
                                          <p:val>
                                            <p:strVal val="#ppt_y"/>
                                          </p:val>
                                        </p:tav>
                                      </p:tavLst>
                                    </p:anim>
                                  </p:childTnLst>
                                </p:cTn>
                              </p:par>
                              <p:par>
                                <p:cTn id="54" presetID="2" presetClass="entr" presetSubtype="8" fill="hold" grpId="0" nodeType="withEffect">
                                  <p:stCondLst>
                                    <p:cond delay="0"/>
                                  </p:stCondLst>
                                  <p:childTnLst>
                                    <p:set>
                                      <p:cBhvr>
                                        <p:cTn id="55" dur="1" fill="hold">
                                          <p:stCondLst>
                                            <p:cond delay="0"/>
                                          </p:stCondLst>
                                        </p:cTn>
                                        <p:tgtEl>
                                          <p:spTgt spid="22"/>
                                        </p:tgtEl>
                                        <p:attrNameLst>
                                          <p:attrName>style.visibility</p:attrName>
                                        </p:attrNameLst>
                                      </p:cBhvr>
                                      <p:to>
                                        <p:strVal val="visible"/>
                                      </p:to>
                                    </p:set>
                                    <p:anim calcmode="lin" valueType="num">
                                      <p:cBhvr additive="base">
                                        <p:cTn id="56" dur="500" fill="hold"/>
                                        <p:tgtEl>
                                          <p:spTgt spid="22"/>
                                        </p:tgtEl>
                                        <p:attrNameLst>
                                          <p:attrName>ppt_x</p:attrName>
                                        </p:attrNameLst>
                                      </p:cBhvr>
                                      <p:tavLst>
                                        <p:tav tm="0">
                                          <p:val>
                                            <p:strVal val="0-#ppt_w/2"/>
                                          </p:val>
                                        </p:tav>
                                        <p:tav tm="100000">
                                          <p:val>
                                            <p:strVal val="#ppt_x"/>
                                          </p:val>
                                        </p:tav>
                                      </p:tavLst>
                                    </p:anim>
                                    <p:anim calcmode="lin" valueType="num">
                                      <p:cBhvr additive="base">
                                        <p:cTn id="57" dur="500" fill="hold"/>
                                        <p:tgtEl>
                                          <p:spTgt spid="22"/>
                                        </p:tgtEl>
                                        <p:attrNameLst>
                                          <p:attrName>ppt_y</p:attrName>
                                        </p:attrNameLst>
                                      </p:cBhvr>
                                      <p:tavLst>
                                        <p:tav tm="0">
                                          <p:val>
                                            <p:strVal val="#ppt_y"/>
                                          </p:val>
                                        </p:tav>
                                        <p:tav tm="100000">
                                          <p:val>
                                            <p:strVal val="#ppt_y"/>
                                          </p:val>
                                        </p:tav>
                                      </p:tavLst>
                                    </p:anim>
                                  </p:childTnLst>
                                </p:cTn>
                              </p:par>
                            </p:childTnLst>
                          </p:cTn>
                        </p:par>
                        <p:par>
                          <p:cTn id="58" fill="hold">
                            <p:stCondLst>
                              <p:cond delay="3000"/>
                            </p:stCondLst>
                            <p:childTnLst>
                              <p:par>
                                <p:cTn id="59" presetID="2" presetClass="entr" presetSubtype="8" fill="hold" grpId="0" nodeType="afterEffect">
                                  <p:stCondLst>
                                    <p:cond delay="0"/>
                                  </p:stCondLst>
                                  <p:childTnLst>
                                    <p:set>
                                      <p:cBhvr>
                                        <p:cTn id="60" dur="1" fill="hold">
                                          <p:stCondLst>
                                            <p:cond delay="0"/>
                                          </p:stCondLst>
                                        </p:cTn>
                                        <p:tgtEl>
                                          <p:spTgt spid="13"/>
                                        </p:tgtEl>
                                        <p:attrNameLst>
                                          <p:attrName>style.visibility</p:attrName>
                                        </p:attrNameLst>
                                      </p:cBhvr>
                                      <p:to>
                                        <p:strVal val="visible"/>
                                      </p:to>
                                    </p:set>
                                    <p:anim calcmode="lin" valueType="num">
                                      <p:cBhvr additive="base">
                                        <p:cTn id="61" dur="500" fill="hold"/>
                                        <p:tgtEl>
                                          <p:spTgt spid="13"/>
                                        </p:tgtEl>
                                        <p:attrNameLst>
                                          <p:attrName>ppt_x</p:attrName>
                                        </p:attrNameLst>
                                      </p:cBhvr>
                                      <p:tavLst>
                                        <p:tav tm="0">
                                          <p:val>
                                            <p:strVal val="0-#ppt_w/2"/>
                                          </p:val>
                                        </p:tav>
                                        <p:tav tm="100000">
                                          <p:val>
                                            <p:strVal val="#ppt_x"/>
                                          </p:val>
                                        </p:tav>
                                      </p:tavLst>
                                    </p:anim>
                                    <p:anim calcmode="lin" valueType="num">
                                      <p:cBhvr additive="base">
                                        <p:cTn id="62" dur="500" fill="hold"/>
                                        <p:tgtEl>
                                          <p:spTgt spid="13"/>
                                        </p:tgtEl>
                                        <p:attrNameLst>
                                          <p:attrName>ppt_y</p:attrName>
                                        </p:attrNameLst>
                                      </p:cBhvr>
                                      <p:tavLst>
                                        <p:tav tm="0">
                                          <p:val>
                                            <p:strVal val="#ppt_y"/>
                                          </p:val>
                                        </p:tav>
                                        <p:tav tm="100000">
                                          <p:val>
                                            <p:strVal val="#ppt_y"/>
                                          </p:val>
                                        </p:tav>
                                      </p:tavLst>
                                    </p:anim>
                                  </p:childTnLst>
                                </p:cTn>
                              </p:par>
                              <p:par>
                                <p:cTn id="63" presetID="2" presetClass="entr" presetSubtype="8" fill="hold" grpId="0" nodeType="withEffect">
                                  <p:stCondLst>
                                    <p:cond delay="0"/>
                                  </p:stCondLst>
                                  <p:childTnLst>
                                    <p:set>
                                      <p:cBhvr>
                                        <p:cTn id="64" dur="1" fill="hold">
                                          <p:stCondLst>
                                            <p:cond delay="0"/>
                                          </p:stCondLst>
                                        </p:cTn>
                                        <p:tgtEl>
                                          <p:spTgt spid="23"/>
                                        </p:tgtEl>
                                        <p:attrNameLst>
                                          <p:attrName>style.visibility</p:attrName>
                                        </p:attrNameLst>
                                      </p:cBhvr>
                                      <p:to>
                                        <p:strVal val="visible"/>
                                      </p:to>
                                    </p:set>
                                    <p:anim calcmode="lin" valueType="num">
                                      <p:cBhvr additive="base">
                                        <p:cTn id="65" dur="500" fill="hold"/>
                                        <p:tgtEl>
                                          <p:spTgt spid="23"/>
                                        </p:tgtEl>
                                        <p:attrNameLst>
                                          <p:attrName>ppt_x</p:attrName>
                                        </p:attrNameLst>
                                      </p:cBhvr>
                                      <p:tavLst>
                                        <p:tav tm="0">
                                          <p:val>
                                            <p:strVal val="0-#ppt_w/2"/>
                                          </p:val>
                                        </p:tav>
                                        <p:tav tm="100000">
                                          <p:val>
                                            <p:strVal val="#ppt_x"/>
                                          </p:val>
                                        </p:tav>
                                      </p:tavLst>
                                    </p:anim>
                                    <p:anim calcmode="lin" valueType="num">
                                      <p:cBhvr additive="base">
                                        <p:cTn id="66" dur="500" fill="hold"/>
                                        <p:tgtEl>
                                          <p:spTgt spid="23"/>
                                        </p:tgtEl>
                                        <p:attrNameLst>
                                          <p:attrName>ppt_y</p:attrName>
                                        </p:attrNameLst>
                                      </p:cBhvr>
                                      <p:tavLst>
                                        <p:tav tm="0">
                                          <p:val>
                                            <p:strVal val="#ppt_y"/>
                                          </p:val>
                                        </p:tav>
                                        <p:tav tm="100000">
                                          <p:val>
                                            <p:strVal val="#ppt_y"/>
                                          </p:val>
                                        </p:tav>
                                      </p:tavLst>
                                    </p:anim>
                                  </p:childTnLst>
                                </p:cTn>
                              </p:par>
                            </p:childTnLst>
                          </p:cTn>
                        </p:par>
                        <p:par>
                          <p:cTn id="67" fill="hold">
                            <p:stCondLst>
                              <p:cond delay="3500"/>
                            </p:stCondLst>
                            <p:childTnLst>
                              <p:par>
                                <p:cTn id="68" presetID="2" presetClass="entr" presetSubtype="8" fill="hold" grpId="0" nodeType="afterEffect">
                                  <p:stCondLst>
                                    <p:cond delay="0"/>
                                  </p:stCondLst>
                                  <p:childTnLst>
                                    <p:set>
                                      <p:cBhvr>
                                        <p:cTn id="69" dur="1" fill="hold">
                                          <p:stCondLst>
                                            <p:cond delay="0"/>
                                          </p:stCondLst>
                                        </p:cTn>
                                        <p:tgtEl>
                                          <p:spTgt spid="14"/>
                                        </p:tgtEl>
                                        <p:attrNameLst>
                                          <p:attrName>style.visibility</p:attrName>
                                        </p:attrNameLst>
                                      </p:cBhvr>
                                      <p:to>
                                        <p:strVal val="visible"/>
                                      </p:to>
                                    </p:set>
                                    <p:anim calcmode="lin" valueType="num">
                                      <p:cBhvr additive="base">
                                        <p:cTn id="70" dur="500" fill="hold"/>
                                        <p:tgtEl>
                                          <p:spTgt spid="14"/>
                                        </p:tgtEl>
                                        <p:attrNameLst>
                                          <p:attrName>ppt_x</p:attrName>
                                        </p:attrNameLst>
                                      </p:cBhvr>
                                      <p:tavLst>
                                        <p:tav tm="0">
                                          <p:val>
                                            <p:strVal val="0-#ppt_w/2"/>
                                          </p:val>
                                        </p:tav>
                                        <p:tav tm="100000">
                                          <p:val>
                                            <p:strVal val="#ppt_x"/>
                                          </p:val>
                                        </p:tav>
                                      </p:tavLst>
                                    </p:anim>
                                    <p:anim calcmode="lin" valueType="num">
                                      <p:cBhvr additive="base">
                                        <p:cTn id="71" dur="500" fill="hold"/>
                                        <p:tgtEl>
                                          <p:spTgt spid="14"/>
                                        </p:tgtEl>
                                        <p:attrNameLst>
                                          <p:attrName>ppt_y</p:attrName>
                                        </p:attrNameLst>
                                      </p:cBhvr>
                                      <p:tavLst>
                                        <p:tav tm="0">
                                          <p:val>
                                            <p:strVal val="#ppt_y"/>
                                          </p:val>
                                        </p:tav>
                                        <p:tav tm="100000">
                                          <p:val>
                                            <p:strVal val="#ppt_y"/>
                                          </p:val>
                                        </p:tav>
                                      </p:tavLst>
                                    </p:anim>
                                  </p:childTnLst>
                                </p:cTn>
                              </p:par>
                              <p:par>
                                <p:cTn id="72" presetID="2" presetClass="entr" presetSubtype="8" fill="hold" grpId="0" nodeType="withEffect">
                                  <p:stCondLst>
                                    <p:cond delay="0"/>
                                  </p:stCondLst>
                                  <p:childTnLst>
                                    <p:set>
                                      <p:cBhvr>
                                        <p:cTn id="73" dur="1" fill="hold">
                                          <p:stCondLst>
                                            <p:cond delay="0"/>
                                          </p:stCondLst>
                                        </p:cTn>
                                        <p:tgtEl>
                                          <p:spTgt spid="24"/>
                                        </p:tgtEl>
                                        <p:attrNameLst>
                                          <p:attrName>style.visibility</p:attrName>
                                        </p:attrNameLst>
                                      </p:cBhvr>
                                      <p:to>
                                        <p:strVal val="visible"/>
                                      </p:to>
                                    </p:set>
                                    <p:anim calcmode="lin" valueType="num">
                                      <p:cBhvr additive="base">
                                        <p:cTn id="74" dur="500" fill="hold"/>
                                        <p:tgtEl>
                                          <p:spTgt spid="24"/>
                                        </p:tgtEl>
                                        <p:attrNameLst>
                                          <p:attrName>ppt_x</p:attrName>
                                        </p:attrNameLst>
                                      </p:cBhvr>
                                      <p:tavLst>
                                        <p:tav tm="0">
                                          <p:val>
                                            <p:strVal val="0-#ppt_w/2"/>
                                          </p:val>
                                        </p:tav>
                                        <p:tav tm="100000">
                                          <p:val>
                                            <p:strVal val="#ppt_x"/>
                                          </p:val>
                                        </p:tav>
                                      </p:tavLst>
                                    </p:anim>
                                    <p:anim calcmode="lin" valueType="num">
                                      <p:cBhvr additive="base">
                                        <p:cTn id="75" dur="500" fill="hold"/>
                                        <p:tgtEl>
                                          <p:spTgt spid="24"/>
                                        </p:tgtEl>
                                        <p:attrNameLst>
                                          <p:attrName>ppt_y</p:attrName>
                                        </p:attrNameLst>
                                      </p:cBhvr>
                                      <p:tavLst>
                                        <p:tav tm="0">
                                          <p:val>
                                            <p:strVal val="#ppt_y"/>
                                          </p:val>
                                        </p:tav>
                                        <p:tav tm="100000">
                                          <p:val>
                                            <p:strVal val="#ppt_y"/>
                                          </p:val>
                                        </p:tav>
                                      </p:tavLst>
                                    </p:anim>
                                  </p:childTnLst>
                                </p:cTn>
                              </p:par>
                            </p:childTnLst>
                          </p:cTn>
                        </p:par>
                        <p:par>
                          <p:cTn id="76" fill="hold">
                            <p:stCondLst>
                              <p:cond delay="4000"/>
                            </p:stCondLst>
                            <p:childTnLst>
                              <p:par>
                                <p:cTn id="77" presetID="2" presetClass="entr" presetSubtype="8" fill="hold" grpId="0" nodeType="afterEffect">
                                  <p:stCondLst>
                                    <p:cond delay="0"/>
                                  </p:stCondLst>
                                  <p:childTnLst>
                                    <p:set>
                                      <p:cBhvr>
                                        <p:cTn id="78" dur="1" fill="hold">
                                          <p:stCondLst>
                                            <p:cond delay="0"/>
                                          </p:stCondLst>
                                        </p:cTn>
                                        <p:tgtEl>
                                          <p:spTgt spid="9"/>
                                        </p:tgtEl>
                                        <p:attrNameLst>
                                          <p:attrName>style.visibility</p:attrName>
                                        </p:attrNameLst>
                                      </p:cBhvr>
                                      <p:to>
                                        <p:strVal val="visible"/>
                                      </p:to>
                                    </p:set>
                                    <p:anim calcmode="lin" valueType="num">
                                      <p:cBhvr additive="base">
                                        <p:cTn id="79" dur="500" fill="hold"/>
                                        <p:tgtEl>
                                          <p:spTgt spid="9"/>
                                        </p:tgtEl>
                                        <p:attrNameLst>
                                          <p:attrName>ppt_x</p:attrName>
                                        </p:attrNameLst>
                                      </p:cBhvr>
                                      <p:tavLst>
                                        <p:tav tm="0">
                                          <p:val>
                                            <p:strVal val="0-#ppt_w/2"/>
                                          </p:val>
                                        </p:tav>
                                        <p:tav tm="100000">
                                          <p:val>
                                            <p:strVal val="#ppt_x"/>
                                          </p:val>
                                        </p:tav>
                                      </p:tavLst>
                                    </p:anim>
                                    <p:anim calcmode="lin" valueType="num">
                                      <p:cBhvr additive="base">
                                        <p:cTn id="80" dur="500" fill="hold"/>
                                        <p:tgtEl>
                                          <p:spTgt spid="9"/>
                                        </p:tgtEl>
                                        <p:attrNameLst>
                                          <p:attrName>ppt_y</p:attrName>
                                        </p:attrNameLst>
                                      </p:cBhvr>
                                      <p:tavLst>
                                        <p:tav tm="0">
                                          <p:val>
                                            <p:strVal val="#ppt_y"/>
                                          </p:val>
                                        </p:tav>
                                        <p:tav tm="100000">
                                          <p:val>
                                            <p:strVal val="#ppt_y"/>
                                          </p:val>
                                        </p:tav>
                                      </p:tavLst>
                                    </p:anim>
                                  </p:childTnLst>
                                </p:cTn>
                              </p:par>
                              <p:par>
                                <p:cTn id="81" presetID="2" presetClass="entr" presetSubtype="8" fill="hold" grpId="0" nodeType="withEffect">
                                  <p:stCondLst>
                                    <p:cond delay="0"/>
                                  </p:stCondLst>
                                  <p:childTnLst>
                                    <p:set>
                                      <p:cBhvr>
                                        <p:cTn id="82" dur="1" fill="hold">
                                          <p:stCondLst>
                                            <p:cond delay="0"/>
                                          </p:stCondLst>
                                        </p:cTn>
                                        <p:tgtEl>
                                          <p:spTgt spid="25"/>
                                        </p:tgtEl>
                                        <p:attrNameLst>
                                          <p:attrName>style.visibility</p:attrName>
                                        </p:attrNameLst>
                                      </p:cBhvr>
                                      <p:to>
                                        <p:strVal val="visible"/>
                                      </p:to>
                                    </p:set>
                                    <p:anim calcmode="lin" valueType="num">
                                      <p:cBhvr additive="base">
                                        <p:cTn id="83" dur="500" fill="hold"/>
                                        <p:tgtEl>
                                          <p:spTgt spid="25"/>
                                        </p:tgtEl>
                                        <p:attrNameLst>
                                          <p:attrName>ppt_x</p:attrName>
                                        </p:attrNameLst>
                                      </p:cBhvr>
                                      <p:tavLst>
                                        <p:tav tm="0">
                                          <p:val>
                                            <p:strVal val="0-#ppt_w/2"/>
                                          </p:val>
                                        </p:tav>
                                        <p:tav tm="100000">
                                          <p:val>
                                            <p:strVal val="#ppt_x"/>
                                          </p:val>
                                        </p:tav>
                                      </p:tavLst>
                                    </p:anim>
                                    <p:anim calcmode="lin" valueType="num">
                                      <p:cBhvr additive="base">
                                        <p:cTn id="84" dur="500" fill="hold"/>
                                        <p:tgtEl>
                                          <p:spTgt spid="2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p:cNvSpPr/>
          <p:nvPr/>
        </p:nvSpPr>
        <p:spPr>
          <a:xfrm>
            <a:off x="790832" y="98772"/>
            <a:ext cx="4819135" cy="556136"/>
          </a:xfrm>
          <a:prstGeom prst="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smtClean="0">
                <a:solidFill>
                  <a:schemeClr val="tx1"/>
                </a:solidFill>
                <a:latin typeface="Arial Narrow" panose="020B0606020202030204" pitchFamily="34" charset="0"/>
              </a:rPr>
              <a:t>PROGRAMMA PER LA PROTEZIONE DEI CONSUMATORI</a:t>
            </a:r>
            <a:endParaRPr lang="fr-BE" b="1" dirty="0">
              <a:solidFill>
                <a:schemeClr val="tx1"/>
              </a:solidFill>
              <a:latin typeface="Arial Narrow" panose="020B0606020202030204" pitchFamily="34" charset="0"/>
            </a:endParaRPr>
          </a:p>
        </p:txBody>
      </p:sp>
      <p:sp>
        <p:nvSpPr>
          <p:cNvPr id="6" name="Rettangolo 5"/>
          <p:cNvSpPr/>
          <p:nvPr/>
        </p:nvSpPr>
        <p:spPr>
          <a:xfrm>
            <a:off x="790830" y="741401"/>
            <a:ext cx="4819135" cy="469557"/>
          </a:xfrm>
          <a:prstGeom prst="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smtClean="0">
                <a:solidFill>
                  <a:schemeClr val="tx1"/>
                </a:solidFill>
                <a:latin typeface="Arial Narrow" panose="020B0606020202030204" pitchFamily="34" charset="0"/>
              </a:rPr>
              <a:t>PROGRAMMA DI AZIONE IN MATERIA DI SALUTE</a:t>
            </a:r>
            <a:endParaRPr lang="fr-BE" b="1" dirty="0">
              <a:solidFill>
                <a:schemeClr val="tx1"/>
              </a:solidFill>
              <a:latin typeface="Arial Narrow" panose="020B0606020202030204" pitchFamily="34" charset="0"/>
            </a:endParaRPr>
          </a:p>
        </p:txBody>
      </p:sp>
      <p:sp>
        <p:nvSpPr>
          <p:cNvPr id="7" name="Rettangolo 6"/>
          <p:cNvSpPr/>
          <p:nvPr/>
        </p:nvSpPr>
        <p:spPr>
          <a:xfrm>
            <a:off x="790831" y="1309809"/>
            <a:ext cx="4819135" cy="469557"/>
          </a:xfrm>
          <a:prstGeom prst="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smtClean="0">
                <a:solidFill>
                  <a:schemeClr val="tx1"/>
                </a:solidFill>
                <a:latin typeface="Arial Narrow" panose="020B0606020202030204" pitchFamily="34" charset="0"/>
              </a:rPr>
              <a:t>GIUSTIZIA 2014-2020</a:t>
            </a:r>
            <a:endParaRPr lang="fr-BE" b="1" dirty="0">
              <a:solidFill>
                <a:schemeClr val="tx1"/>
              </a:solidFill>
              <a:latin typeface="Arial Narrow" panose="020B0606020202030204" pitchFamily="34" charset="0"/>
            </a:endParaRPr>
          </a:p>
        </p:txBody>
      </p:sp>
      <p:sp>
        <p:nvSpPr>
          <p:cNvPr id="8" name="Rettangolo 7"/>
          <p:cNvSpPr/>
          <p:nvPr/>
        </p:nvSpPr>
        <p:spPr>
          <a:xfrm>
            <a:off x="790826" y="4158034"/>
            <a:ext cx="4819135" cy="469557"/>
          </a:xfrm>
          <a:prstGeom prst="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smtClean="0">
                <a:solidFill>
                  <a:schemeClr val="tx1"/>
                </a:solidFill>
                <a:latin typeface="Arial Narrow" panose="020B0606020202030204" pitchFamily="34" charset="0"/>
              </a:rPr>
              <a:t>DOGANA 2020</a:t>
            </a:r>
            <a:endParaRPr lang="fr-BE" b="1" dirty="0">
              <a:solidFill>
                <a:schemeClr val="tx1"/>
              </a:solidFill>
              <a:latin typeface="Arial Narrow" panose="020B0606020202030204" pitchFamily="34" charset="0"/>
            </a:endParaRPr>
          </a:p>
        </p:txBody>
      </p:sp>
      <p:sp>
        <p:nvSpPr>
          <p:cNvPr id="9" name="Rettangolo 8"/>
          <p:cNvSpPr/>
          <p:nvPr/>
        </p:nvSpPr>
        <p:spPr>
          <a:xfrm>
            <a:off x="790828" y="2434255"/>
            <a:ext cx="4819135" cy="469557"/>
          </a:xfrm>
          <a:prstGeom prst="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smtClean="0">
                <a:solidFill>
                  <a:schemeClr val="tx1"/>
                </a:solidFill>
                <a:latin typeface="Arial Narrow" panose="020B0606020202030204" pitchFamily="34" charset="0"/>
              </a:rPr>
              <a:t>FONDO ASILO E MIGRAZIONE</a:t>
            </a:r>
            <a:endParaRPr lang="fr-BE" b="1" dirty="0">
              <a:solidFill>
                <a:schemeClr val="tx1"/>
              </a:solidFill>
              <a:latin typeface="Arial Narrow" panose="020B0606020202030204" pitchFamily="34" charset="0"/>
            </a:endParaRPr>
          </a:p>
        </p:txBody>
      </p:sp>
      <p:sp>
        <p:nvSpPr>
          <p:cNvPr id="10" name="Rettangolo 9"/>
          <p:cNvSpPr/>
          <p:nvPr/>
        </p:nvSpPr>
        <p:spPr>
          <a:xfrm>
            <a:off x="790827" y="3002650"/>
            <a:ext cx="4819135" cy="469557"/>
          </a:xfrm>
          <a:prstGeom prst="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smtClean="0">
                <a:solidFill>
                  <a:schemeClr val="tx1"/>
                </a:solidFill>
                <a:latin typeface="Arial Narrow" panose="020B0606020202030204" pitchFamily="34" charset="0"/>
              </a:rPr>
              <a:t>FONDO PER LA SICUREZZA INTERNA</a:t>
            </a:r>
            <a:endParaRPr lang="fr-BE" b="1" dirty="0">
              <a:solidFill>
                <a:schemeClr val="tx1"/>
              </a:solidFill>
              <a:latin typeface="Arial Narrow" panose="020B0606020202030204" pitchFamily="34" charset="0"/>
            </a:endParaRPr>
          </a:p>
        </p:txBody>
      </p:sp>
      <p:sp>
        <p:nvSpPr>
          <p:cNvPr id="11" name="Rettangolo 10"/>
          <p:cNvSpPr/>
          <p:nvPr/>
        </p:nvSpPr>
        <p:spPr>
          <a:xfrm>
            <a:off x="790827" y="3571045"/>
            <a:ext cx="4819135" cy="469557"/>
          </a:xfrm>
          <a:prstGeom prst="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smtClean="0">
                <a:solidFill>
                  <a:schemeClr val="tx1"/>
                </a:solidFill>
                <a:latin typeface="Arial Narrow" panose="020B0606020202030204" pitchFamily="34" charset="0"/>
              </a:rPr>
              <a:t>MECCANISMO PER COLLEGARE L’EUROPA</a:t>
            </a:r>
            <a:endParaRPr lang="fr-BE" b="1" dirty="0">
              <a:solidFill>
                <a:schemeClr val="tx1"/>
              </a:solidFill>
              <a:latin typeface="Arial Narrow" panose="020B0606020202030204" pitchFamily="34" charset="0"/>
            </a:endParaRPr>
          </a:p>
        </p:txBody>
      </p:sp>
      <p:sp>
        <p:nvSpPr>
          <p:cNvPr id="12" name="Rettangolo 11"/>
          <p:cNvSpPr/>
          <p:nvPr/>
        </p:nvSpPr>
        <p:spPr>
          <a:xfrm>
            <a:off x="790826" y="1865860"/>
            <a:ext cx="4819135" cy="469557"/>
          </a:xfrm>
          <a:prstGeom prst="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smtClean="0">
                <a:solidFill>
                  <a:schemeClr val="tx1"/>
                </a:solidFill>
                <a:latin typeface="Arial Narrow" panose="020B0606020202030204" pitchFamily="34" charset="0"/>
              </a:rPr>
              <a:t>DIRITTI, UGUAGLIANZA E CITTADINANZA</a:t>
            </a:r>
            <a:endParaRPr lang="fr-BE" b="1" dirty="0">
              <a:solidFill>
                <a:schemeClr val="tx1"/>
              </a:solidFill>
              <a:latin typeface="Arial Narrow" panose="020B0606020202030204" pitchFamily="34" charset="0"/>
            </a:endParaRPr>
          </a:p>
        </p:txBody>
      </p:sp>
      <p:sp>
        <p:nvSpPr>
          <p:cNvPr id="13" name="Rettangolo 12"/>
          <p:cNvSpPr/>
          <p:nvPr/>
        </p:nvSpPr>
        <p:spPr>
          <a:xfrm>
            <a:off x="790826" y="4723334"/>
            <a:ext cx="4819135" cy="469557"/>
          </a:xfrm>
          <a:prstGeom prst="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smtClean="0">
                <a:solidFill>
                  <a:schemeClr val="tx1"/>
                </a:solidFill>
                <a:latin typeface="Arial Narrow" panose="020B0606020202030204" pitchFamily="34" charset="0"/>
              </a:rPr>
              <a:t>FISCALIS 2020</a:t>
            </a:r>
            <a:endParaRPr lang="fr-BE" b="1" dirty="0">
              <a:solidFill>
                <a:schemeClr val="tx1"/>
              </a:solidFill>
              <a:latin typeface="Arial Narrow" panose="020B0606020202030204" pitchFamily="34" charset="0"/>
            </a:endParaRPr>
          </a:p>
        </p:txBody>
      </p:sp>
      <p:sp>
        <p:nvSpPr>
          <p:cNvPr id="14" name="Rettangolo 13"/>
          <p:cNvSpPr/>
          <p:nvPr/>
        </p:nvSpPr>
        <p:spPr>
          <a:xfrm>
            <a:off x="790826" y="5288634"/>
            <a:ext cx="4819135" cy="469557"/>
          </a:xfrm>
          <a:prstGeom prst="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smtClean="0">
                <a:solidFill>
                  <a:schemeClr val="tx1"/>
                </a:solidFill>
                <a:latin typeface="Arial Narrow" panose="020B0606020202030204" pitchFamily="34" charset="0"/>
              </a:rPr>
              <a:t>HERCULE III</a:t>
            </a:r>
            <a:endParaRPr lang="fr-BE" b="1" dirty="0">
              <a:solidFill>
                <a:schemeClr val="tx1"/>
              </a:solidFill>
              <a:latin typeface="Arial Narrow" panose="020B0606020202030204" pitchFamily="34" charset="0"/>
            </a:endParaRPr>
          </a:p>
        </p:txBody>
      </p:sp>
      <p:sp>
        <p:nvSpPr>
          <p:cNvPr id="15" name="Rettangolo 14"/>
          <p:cNvSpPr/>
          <p:nvPr/>
        </p:nvSpPr>
        <p:spPr>
          <a:xfrm>
            <a:off x="790826" y="5853934"/>
            <a:ext cx="4819135" cy="469557"/>
          </a:xfrm>
          <a:prstGeom prst="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smtClean="0">
                <a:solidFill>
                  <a:schemeClr val="tx1"/>
                </a:solidFill>
                <a:latin typeface="Arial Narrow" panose="020B0606020202030204" pitchFamily="34" charset="0"/>
              </a:rPr>
              <a:t>PERICLE 2014-2020</a:t>
            </a:r>
            <a:endParaRPr lang="fr-BE" b="1" dirty="0">
              <a:solidFill>
                <a:schemeClr val="tx1"/>
              </a:solidFill>
              <a:latin typeface="Arial Narrow" panose="020B0606020202030204" pitchFamily="34" charset="0"/>
            </a:endParaRPr>
          </a:p>
        </p:txBody>
      </p:sp>
      <p:sp>
        <p:nvSpPr>
          <p:cNvPr id="16" name="Rettangolo 15"/>
          <p:cNvSpPr/>
          <p:nvPr/>
        </p:nvSpPr>
        <p:spPr>
          <a:xfrm>
            <a:off x="5815069" y="161312"/>
            <a:ext cx="2352739" cy="450660"/>
          </a:xfrm>
          <a:prstGeom prst="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dirty="0" smtClean="0"/>
              <a:t>~ </a:t>
            </a:r>
            <a:r>
              <a:rPr lang="fr-BE" b="1" dirty="0" smtClean="0">
                <a:solidFill>
                  <a:schemeClr val="tx1"/>
                </a:solidFill>
                <a:latin typeface="Arial Narrow" panose="020B0606020202030204" pitchFamily="34" charset="0"/>
              </a:rPr>
              <a:t>188 </a:t>
            </a:r>
            <a:r>
              <a:rPr lang="fr-BE" b="1" dirty="0" err="1" smtClean="0">
                <a:solidFill>
                  <a:schemeClr val="tx1"/>
                </a:solidFill>
                <a:latin typeface="Arial Narrow" panose="020B0606020202030204" pitchFamily="34" charset="0"/>
              </a:rPr>
              <a:t>milioni</a:t>
            </a:r>
            <a:r>
              <a:rPr lang="fr-BE" b="1" dirty="0" smtClean="0">
                <a:solidFill>
                  <a:schemeClr val="tx1"/>
                </a:solidFill>
                <a:latin typeface="Arial Narrow" panose="020B0606020202030204" pitchFamily="34" charset="0"/>
              </a:rPr>
              <a:t> di €</a:t>
            </a:r>
            <a:endParaRPr lang="fr-BE" b="1" dirty="0">
              <a:solidFill>
                <a:schemeClr val="tx1"/>
              </a:solidFill>
              <a:latin typeface="Arial Narrow" panose="020B0606020202030204" pitchFamily="34" charset="0"/>
            </a:endParaRPr>
          </a:p>
        </p:txBody>
      </p:sp>
      <p:sp>
        <p:nvSpPr>
          <p:cNvPr id="17" name="Rettangolo 16"/>
          <p:cNvSpPr/>
          <p:nvPr/>
        </p:nvSpPr>
        <p:spPr>
          <a:xfrm>
            <a:off x="5815076" y="760298"/>
            <a:ext cx="2352739" cy="450660"/>
          </a:xfrm>
          <a:prstGeom prst="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dirty="0" smtClean="0"/>
              <a:t>~ </a:t>
            </a:r>
            <a:r>
              <a:rPr lang="fr-BE" b="1" dirty="0" smtClean="0">
                <a:solidFill>
                  <a:schemeClr val="tx1"/>
                </a:solidFill>
                <a:latin typeface="Arial Narrow" panose="020B0606020202030204" pitchFamily="34" charset="0"/>
              </a:rPr>
              <a:t>449 </a:t>
            </a:r>
            <a:r>
              <a:rPr lang="fr-BE" b="1" dirty="0" err="1" smtClean="0">
                <a:solidFill>
                  <a:schemeClr val="tx1"/>
                </a:solidFill>
                <a:latin typeface="Arial Narrow" panose="020B0606020202030204" pitchFamily="34" charset="0"/>
              </a:rPr>
              <a:t>milioni</a:t>
            </a:r>
            <a:r>
              <a:rPr lang="fr-BE" b="1" dirty="0" smtClean="0">
                <a:solidFill>
                  <a:schemeClr val="tx1"/>
                </a:solidFill>
                <a:latin typeface="Arial Narrow" panose="020B0606020202030204" pitchFamily="34" charset="0"/>
              </a:rPr>
              <a:t> di €</a:t>
            </a:r>
            <a:endParaRPr lang="fr-BE" b="1" dirty="0">
              <a:solidFill>
                <a:schemeClr val="tx1"/>
              </a:solidFill>
              <a:latin typeface="Arial Narrow" panose="020B0606020202030204" pitchFamily="34" charset="0"/>
            </a:endParaRPr>
          </a:p>
        </p:txBody>
      </p:sp>
      <p:sp>
        <p:nvSpPr>
          <p:cNvPr id="18" name="Rettangolo 17"/>
          <p:cNvSpPr/>
          <p:nvPr/>
        </p:nvSpPr>
        <p:spPr>
          <a:xfrm>
            <a:off x="5815075" y="1338006"/>
            <a:ext cx="2352739" cy="450660"/>
          </a:xfrm>
          <a:prstGeom prst="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dirty="0" smtClean="0"/>
              <a:t>~ </a:t>
            </a:r>
            <a:r>
              <a:rPr lang="fr-BE" b="1" dirty="0" smtClean="0">
                <a:solidFill>
                  <a:schemeClr val="tx1"/>
                </a:solidFill>
                <a:latin typeface="Arial Narrow" panose="020B0606020202030204" pitchFamily="34" charset="0"/>
              </a:rPr>
              <a:t>377 </a:t>
            </a:r>
            <a:r>
              <a:rPr lang="fr-BE" b="1" dirty="0" err="1" smtClean="0">
                <a:solidFill>
                  <a:schemeClr val="tx1"/>
                </a:solidFill>
                <a:latin typeface="Arial Narrow" panose="020B0606020202030204" pitchFamily="34" charset="0"/>
              </a:rPr>
              <a:t>milioni</a:t>
            </a:r>
            <a:r>
              <a:rPr lang="fr-BE" b="1" dirty="0" smtClean="0">
                <a:solidFill>
                  <a:schemeClr val="tx1"/>
                </a:solidFill>
                <a:latin typeface="Arial Narrow" panose="020B0606020202030204" pitchFamily="34" charset="0"/>
              </a:rPr>
              <a:t> di €</a:t>
            </a:r>
            <a:endParaRPr lang="fr-BE" b="1" dirty="0">
              <a:solidFill>
                <a:schemeClr val="tx1"/>
              </a:solidFill>
              <a:latin typeface="Arial Narrow" panose="020B0606020202030204" pitchFamily="34" charset="0"/>
            </a:endParaRPr>
          </a:p>
        </p:txBody>
      </p:sp>
      <p:sp>
        <p:nvSpPr>
          <p:cNvPr id="19" name="Rettangolo 18"/>
          <p:cNvSpPr/>
          <p:nvPr/>
        </p:nvSpPr>
        <p:spPr>
          <a:xfrm>
            <a:off x="5815074" y="1888245"/>
            <a:ext cx="2352739" cy="450660"/>
          </a:xfrm>
          <a:prstGeom prst="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dirty="0" smtClean="0"/>
              <a:t>~ </a:t>
            </a:r>
            <a:r>
              <a:rPr lang="fr-BE" b="1" dirty="0" smtClean="0">
                <a:solidFill>
                  <a:schemeClr val="tx1"/>
                </a:solidFill>
                <a:latin typeface="Arial Narrow" panose="020B0606020202030204" pitchFamily="34" charset="0"/>
              </a:rPr>
              <a:t>439 </a:t>
            </a:r>
            <a:r>
              <a:rPr lang="fr-BE" b="1" dirty="0" err="1" smtClean="0">
                <a:solidFill>
                  <a:schemeClr val="tx1"/>
                </a:solidFill>
                <a:latin typeface="Arial Narrow" panose="020B0606020202030204" pitchFamily="34" charset="0"/>
              </a:rPr>
              <a:t>milioni</a:t>
            </a:r>
            <a:r>
              <a:rPr lang="fr-BE" b="1" dirty="0" smtClean="0">
                <a:solidFill>
                  <a:schemeClr val="tx1"/>
                </a:solidFill>
                <a:latin typeface="Arial Narrow" panose="020B0606020202030204" pitchFamily="34" charset="0"/>
              </a:rPr>
              <a:t> di €</a:t>
            </a:r>
            <a:endParaRPr lang="fr-BE" b="1" dirty="0">
              <a:solidFill>
                <a:schemeClr val="tx1"/>
              </a:solidFill>
              <a:latin typeface="Arial Narrow" panose="020B0606020202030204" pitchFamily="34" charset="0"/>
            </a:endParaRPr>
          </a:p>
        </p:txBody>
      </p:sp>
      <p:sp>
        <p:nvSpPr>
          <p:cNvPr id="20" name="Rettangolo 19"/>
          <p:cNvSpPr/>
          <p:nvPr/>
        </p:nvSpPr>
        <p:spPr>
          <a:xfrm>
            <a:off x="5815073" y="2453152"/>
            <a:ext cx="2352739" cy="450660"/>
          </a:xfrm>
          <a:prstGeom prst="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dirty="0" smtClean="0"/>
              <a:t>~ </a:t>
            </a:r>
            <a:r>
              <a:rPr lang="fr-BE" b="1" dirty="0" smtClean="0">
                <a:solidFill>
                  <a:schemeClr val="tx1"/>
                </a:solidFill>
                <a:latin typeface="Arial Narrow" panose="020B0606020202030204" pitchFamily="34" charset="0"/>
              </a:rPr>
              <a:t>3.137 </a:t>
            </a:r>
            <a:r>
              <a:rPr lang="fr-BE" b="1" dirty="0" err="1" smtClean="0">
                <a:solidFill>
                  <a:schemeClr val="tx1"/>
                </a:solidFill>
                <a:latin typeface="Arial Narrow" panose="020B0606020202030204" pitchFamily="34" charset="0"/>
              </a:rPr>
              <a:t>milioni</a:t>
            </a:r>
            <a:r>
              <a:rPr lang="fr-BE" b="1" dirty="0" smtClean="0">
                <a:solidFill>
                  <a:schemeClr val="tx1"/>
                </a:solidFill>
                <a:latin typeface="Arial Narrow" panose="020B0606020202030204" pitchFamily="34" charset="0"/>
              </a:rPr>
              <a:t> di €</a:t>
            </a:r>
            <a:endParaRPr lang="fr-BE" b="1" dirty="0">
              <a:solidFill>
                <a:schemeClr val="tx1"/>
              </a:solidFill>
              <a:latin typeface="Arial Narrow" panose="020B0606020202030204" pitchFamily="34" charset="0"/>
            </a:endParaRPr>
          </a:p>
        </p:txBody>
      </p:sp>
      <p:sp>
        <p:nvSpPr>
          <p:cNvPr id="21" name="Rettangolo 20"/>
          <p:cNvSpPr/>
          <p:nvPr/>
        </p:nvSpPr>
        <p:spPr>
          <a:xfrm>
            <a:off x="5815072" y="3019043"/>
            <a:ext cx="2352739" cy="450660"/>
          </a:xfrm>
          <a:prstGeom prst="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dirty="0" smtClean="0"/>
              <a:t>~ </a:t>
            </a:r>
            <a:r>
              <a:rPr lang="fr-BE" b="1" dirty="0" smtClean="0">
                <a:solidFill>
                  <a:schemeClr val="tx1"/>
                </a:solidFill>
                <a:latin typeface="Arial Narrow" panose="020B0606020202030204" pitchFamily="34" charset="0"/>
              </a:rPr>
              <a:t>1004 </a:t>
            </a:r>
            <a:r>
              <a:rPr lang="fr-BE" b="1" dirty="0" err="1" smtClean="0">
                <a:solidFill>
                  <a:schemeClr val="tx1"/>
                </a:solidFill>
                <a:latin typeface="Arial Narrow" panose="020B0606020202030204" pitchFamily="34" charset="0"/>
              </a:rPr>
              <a:t>milioni</a:t>
            </a:r>
            <a:r>
              <a:rPr lang="fr-BE" b="1" dirty="0" smtClean="0">
                <a:solidFill>
                  <a:schemeClr val="tx1"/>
                </a:solidFill>
                <a:latin typeface="Arial Narrow" panose="020B0606020202030204" pitchFamily="34" charset="0"/>
              </a:rPr>
              <a:t> di €</a:t>
            </a:r>
            <a:endParaRPr lang="fr-BE" b="1" dirty="0">
              <a:solidFill>
                <a:schemeClr val="tx1"/>
              </a:solidFill>
              <a:latin typeface="Arial Narrow" panose="020B0606020202030204" pitchFamily="34" charset="0"/>
            </a:endParaRPr>
          </a:p>
        </p:txBody>
      </p:sp>
      <p:sp>
        <p:nvSpPr>
          <p:cNvPr id="22" name="Rettangolo 21"/>
          <p:cNvSpPr/>
          <p:nvPr/>
        </p:nvSpPr>
        <p:spPr>
          <a:xfrm>
            <a:off x="5815071" y="3572577"/>
            <a:ext cx="2352739" cy="450660"/>
          </a:xfrm>
          <a:prstGeom prst="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dirty="0" smtClean="0"/>
              <a:t>~ </a:t>
            </a:r>
            <a:r>
              <a:rPr lang="fr-BE" b="1" dirty="0" smtClean="0">
                <a:solidFill>
                  <a:schemeClr val="tx1"/>
                </a:solidFill>
                <a:latin typeface="Arial Narrow" panose="020B0606020202030204" pitchFamily="34" charset="0"/>
              </a:rPr>
              <a:t>33,242 </a:t>
            </a:r>
            <a:r>
              <a:rPr lang="fr-BE" b="1" dirty="0" err="1" smtClean="0">
                <a:solidFill>
                  <a:schemeClr val="tx1"/>
                </a:solidFill>
                <a:latin typeface="Arial Narrow" panose="020B0606020202030204" pitchFamily="34" charset="0"/>
              </a:rPr>
              <a:t>milioni</a:t>
            </a:r>
            <a:r>
              <a:rPr lang="fr-BE" b="1" dirty="0" smtClean="0">
                <a:solidFill>
                  <a:schemeClr val="tx1"/>
                </a:solidFill>
                <a:latin typeface="Arial Narrow" panose="020B0606020202030204" pitchFamily="34" charset="0"/>
              </a:rPr>
              <a:t> di €</a:t>
            </a:r>
            <a:endParaRPr lang="fr-BE" b="1" dirty="0">
              <a:solidFill>
                <a:schemeClr val="tx1"/>
              </a:solidFill>
              <a:latin typeface="Arial Narrow" panose="020B0606020202030204" pitchFamily="34" charset="0"/>
            </a:endParaRPr>
          </a:p>
        </p:txBody>
      </p:sp>
      <p:sp>
        <p:nvSpPr>
          <p:cNvPr id="24" name="Rettangolo 21"/>
          <p:cNvSpPr/>
          <p:nvPr/>
        </p:nvSpPr>
        <p:spPr>
          <a:xfrm>
            <a:off x="5796136" y="4149080"/>
            <a:ext cx="2352739" cy="450660"/>
          </a:xfrm>
          <a:prstGeom prst="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dirty="0" smtClean="0"/>
              <a:t>~ </a:t>
            </a:r>
            <a:r>
              <a:rPr lang="fr-BE" b="1" dirty="0" smtClean="0">
                <a:solidFill>
                  <a:schemeClr val="tx1"/>
                </a:solidFill>
                <a:latin typeface="Arial Narrow" panose="020B0606020202030204" pitchFamily="34" charset="0"/>
              </a:rPr>
              <a:t> 522 </a:t>
            </a:r>
            <a:r>
              <a:rPr lang="fr-BE" b="1" dirty="0" err="1" smtClean="0">
                <a:solidFill>
                  <a:schemeClr val="tx1"/>
                </a:solidFill>
                <a:latin typeface="Arial Narrow" panose="020B0606020202030204" pitchFamily="34" charset="0"/>
              </a:rPr>
              <a:t>milioni</a:t>
            </a:r>
            <a:r>
              <a:rPr lang="fr-BE" b="1" dirty="0" smtClean="0">
                <a:solidFill>
                  <a:schemeClr val="tx1"/>
                </a:solidFill>
                <a:latin typeface="Arial Narrow" panose="020B0606020202030204" pitchFamily="34" charset="0"/>
              </a:rPr>
              <a:t> di €</a:t>
            </a:r>
            <a:endParaRPr lang="fr-BE" b="1" dirty="0">
              <a:solidFill>
                <a:schemeClr val="tx1"/>
              </a:solidFill>
              <a:latin typeface="Arial Narrow" panose="020B0606020202030204" pitchFamily="34" charset="0"/>
            </a:endParaRPr>
          </a:p>
        </p:txBody>
      </p:sp>
      <p:sp>
        <p:nvSpPr>
          <p:cNvPr id="25" name="Rettangolo 21"/>
          <p:cNvSpPr/>
          <p:nvPr/>
        </p:nvSpPr>
        <p:spPr>
          <a:xfrm>
            <a:off x="5796136" y="4725144"/>
            <a:ext cx="2352739" cy="450660"/>
          </a:xfrm>
          <a:prstGeom prst="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dirty="0" smtClean="0"/>
              <a:t>~ </a:t>
            </a:r>
            <a:r>
              <a:rPr lang="fr-BE" b="1" dirty="0" smtClean="0">
                <a:solidFill>
                  <a:schemeClr val="tx1"/>
                </a:solidFill>
                <a:latin typeface="Arial Narrow" panose="020B0606020202030204" pitchFamily="34" charset="0"/>
              </a:rPr>
              <a:t>223 </a:t>
            </a:r>
            <a:r>
              <a:rPr lang="fr-BE" b="1" dirty="0" err="1" smtClean="0">
                <a:solidFill>
                  <a:schemeClr val="tx1"/>
                </a:solidFill>
                <a:latin typeface="Arial Narrow" panose="020B0606020202030204" pitchFamily="34" charset="0"/>
              </a:rPr>
              <a:t>milioni</a:t>
            </a:r>
            <a:r>
              <a:rPr lang="fr-BE" b="1" dirty="0" smtClean="0">
                <a:solidFill>
                  <a:schemeClr val="tx1"/>
                </a:solidFill>
                <a:latin typeface="Arial Narrow" panose="020B0606020202030204" pitchFamily="34" charset="0"/>
              </a:rPr>
              <a:t> di €</a:t>
            </a:r>
            <a:endParaRPr lang="fr-BE" b="1" dirty="0">
              <a:solidFill>
                <a:schemeClr val="tx1"/>
              </a:solidFill>
              <a:latin typeface="Arial Narrow" panose="020B0606020202030204" pitchFamily="34" charset="0"/>
            </a:endParaRPr>
          </a:p>
        </p:txBody>
      </p:sp>
      <p:sp>
        <p:nvSpPr>
          <p:cNvPr id="26" name="Rettangolo 21"/>
          <p:cNvSpPr/>
          <p:nvPr/>
        </p:nvSpPr>
        <p:spPr>
          <a:xfrm>
            <a:off x="5796136" y="5301208"/>
            <a:ext cx="2352739" cy="450660"/>
          </a:xfrm>
          <a:prstGeom prst="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dirty="0" smtClean="0"/>
              <a:t>~ </a:t>
            </a:r>
            <a:r>
              <a:rPr lang="fr-BE" b="1" dirty="0" smtClean="0">
                <a:solidFill>
                  <a:schemeClr val="tx1"/>
                </a:solidFill>
                <a:latin typeface="Arial Narrow" panose="020B0606020202030204" pitchFamily="34" charset="0"/>
              </a:rPr>
              <a:t>104 </a:t>
            </a:r>
            <a:r>
              <a:rPr lang="fr-BE" b="1" dirty="0" err="1" smtClean="0">
                <a:solidFill>
                  <a:schemeClr val="tx1"/>
                </a:solidFill>
                <a:latin typeface="Arial Narrow" panose="020B0606020202030204" pitchFamily="34" charset="0"/>
              </a:rPr>
              <a:t>milioni</a:t>
            </a:r>
            <a:r>
              <a:rPr lang="fr-BE" b="1" dirty="0" smtClean="0">
                <a:solidFill>
                  <a:schemeClr val="tx1"/>
                </a:solidFill>
                <a:latin typeface="Arial Narrow" panose="020B0606020202030204" pitchFamily="34" charset="0"/>
              </a:rPr>
              <a:t> di €</a:t>
            </a:r>
            <a:endParaRPr lang="fr-BE" b="1" dirty="0">
              <a:solidFill>
                <a:schemeClr val="tx1"/>
              </a:solidFill>
              <a:latin typeface="Arial Narrow" panose="020B0606020202030204" pitchFamily="34" charset="0"/>
            </a:endParaRPr>
          </a:p>
        </p:txBody>
      </p:sp>
      <p:sp>
        <p:nvSpPr>
          <p:cNvPr id="29" name="Rettangolo 21"/>
          <p:cNvSpPr/>
          <p:nvPr/>
        </p:nvSpPr>
        <p:spPr>
          <a:xfrm>
            <a:off x="5796136" y="5877272"/>
            <a:ext cx="2352739" cy="450660"/>
          </a:xfrm>
          <a:prstGeom prst="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fr-BE" dirty="0" smtClean="0"/>
              <a:t>~ </a:t>
            </a:r>
            <a:r>
              <a:rPr lang="fr-BE" b="1" dirty="0" smtClean="0">
                <a:solidFill>
                  <a:schemeClr val="tx1"/>
                </a:solidFill>
                <a:latin typeface="Arial Narrow" panose="020B0606020202030204" pitchFamily="34" charset="0"/>
              </a:rPr>
              <a:t> 7344 </a:t>
            </a:r>
            <a:r>
              <a:rPr lang="fr-BE" b="1" dirty="0" err="1" smtClean="0">
                <a:solidFill>
                  <a:schemeClr val="tx1"/>
                </a:solidFill>
                <a:latin typeface="Arial Narrow" panose="020B0606020202030204" pitchFamily="34" charset="0"/>
              </a:rPr>
              <a:t>milioni</a:t>
            </a:r>
            <a:r>
              <a:rPr lang="fr-BE" b="1" dirty="0" smtClean="0">
                <a:solidFill>
                  <a:schemeClr val="tx1"/>
                </a:solidFill>
                <a:latin typeface="Arial Narrow" panose="020B0606020202030204" pitchFamily="34" charset="0"/>
              </a:rPr>
              <a:t> di €</a:t>
            </a:r>
            <a:endParaRPr lang="fr-BE" b="1" dirty="0">
              <a:solidFill>
                <a:schemeClr val="tx1"/>
              </a:solidFill>
              <a:latin typeface="Arial Narrow" panose="020B0606020202030204" pitchFamily="34" charset="0"/>
            </a:endParaRPr>
          </a:p>
        </p:txBody>
      </p:sp>
    </p:spTree>
    <p:extLst>
      <p:ext uri="{BB962C8B-B14F-4D97-AF65-F5344CB8AC3E}">
        <p14:creationId xmlns:p14="http://schemas.microsoft.com/office/powerpoint/2010/main" xmlns="" val="1123564593"/>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anim calcmode="lin" valueType="num">
                                      <p:cBhvr additive="base">
                                        <p:cTn id="11" dur="500" fill="hold"/>
                                        <p:tgtEl>
                                          <p:spTgt spid="16"/>
                                        </p:tgtEl>
                                        <p:attrNameLst>
                                          <p:attrName>ppt_x</p:attrName>
                                        </p:attrNameLst>
                                      </p:cBhvr>
                                      <p:tavLst>
                                        <p:tav tm="0">
                                          <p:val>
                                            <p:strVal val="0-#ppt_w/2"/>
                                          </p:val>
                                        </p:tav>
                                        <p:tav tm="100000">
                                          <p:val>
                                            <p:strVal val="#ppt_x"/>
                                          </p:val>
                                        </p:tav>
                                      </p:tavLst>
                                    </p:anim>
                                    <p:anim calcmode="lin" valueType="num">
                                      <p:cBhvr additive="base">
                                        <p:cTn id="12" dur="500" fill="hold"/>
                                        <p:tgtEl>
                                          <p:spTgt spid="16"/>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8" fill="hold" grpId="0" nodeType="afterEffect">
                                  <p:stCondLst>
                                    <p:cond delay="0"/>
                                  </p:stCondLst>
                                  <p:childTnLst>
                                    <p:set>
                                      <p:cBhvr>
                                        <p:cTn id="15" dur="1" fill="hold">
                                          <p:stCondLst>
                                            <p:cond delay="0"/>
                                          </p:stCondLst>
                                        </p:cTn>
                                        <p:tgtEl>
                                          <p:spTgt spid="6"/>
                                        </p:tgtEl>
                                        <p:attrNameLst>
                                          <p:attrName>style.visibility</p:attrName>
                                        </p:attrNameLst>
                                      </p:cBhvr>
                                      <p:to>
                                        <p:strVal val="visible"/>
                                      </p:to>
                                    </p:set>
                                    <p:anim calcmode="lin" valueType="num">
                                      <p:cBhvr additive="base">
                                        <p:cTn id="16" dur="500" fill="hold"/>
                                        <p:tgtEl>
                                          <p:spTgt spid="6"/>
                                        </p:tgtEl>
                                        <p:attrNameLst>
                                          <p:attrName>ppt_x</p:attrName>
                                        </p:attrNameLst>
                                      </p:cBhvr>
                                      <p:tavLst>
                                        <p:tav tm="0">
                                          <p:val>
                                            <p:strVal val="0-#ppt_w/2"/>
                                          </p:val>
                                        </p:tav>
                                        <p:tav tm="100000">
                                          <p:val>
                                            <p:strVal val="#ppt_x"/>
                                          </p:val>
                                        </p:tav>
                                      </p:tavLst>
                                    </p:anim>
                                    <p:anim calcmode="lin" valueType="num">
                                      <p:cBhvr additive="base">
                                        <p:cTn id="17" dur="500" fill="hold"/>
                                        <p:tgtEl>
                                          <p:spTgt spid="6"/>
                                        </p:tgtEl>
                                        <p:attrNameLst>
                                          <p:attrName>ppt_y</p:attrName>
                                        </p:attrNameLst>
                                      </p:cBhvr>
                                      <p:tavLst>
                                        <p:tav tm="0">
                                          <p:val>
                                            <p:strVal val="#ppt_y"/>
                                          </p:val>
                                        </p:tav>
                                        <p:tav tm="100000">
                                          <p:val>
                                            <p:strVal val="#ppt_y"/>
                                          </p:val>
                                        </p:tav>
                                      </p:tavLst>
                                    </p:anim>
                                  </p:childTnLst>
                                </p:cTn>
                              </p:par>
                              <p:par>
                                <p:cTn id="18" presetID="2" presetClass="entr" presetSubtype="8" fill="hold" grpId="0" nodeType="withEffect">
                                  <p:stCondLst>
                                    <p:cond delay="0"/>
                                  </p:stCondLst>
                                  <p:childTnLst>
                                    <p:set>
                                      <p:cBhvr>
                                        <p:cTn id="19" dur="1" fill="hold">
                                          <p:stCondLst>
                                            <p:cond delay="0"/>
                                          </p:stCondLst>
                                        </p:cTn>
                                        <p:tgtEl>
                                          <p:spTgt spid="17"/>
                                        </p:tgtEl>
                                        <p:attrNameLst>
                                          <p:attrName>style.visibility</p:attrName>
                                        </p:attrNameLst>
                                      </p:cBhvr>
                                      <p:to>
                                        <p:strVal val="visible"/>
                                      </p:to>
                                    </p:set>
                                    <p:anim calcmode="lin" valueType="num">
                                      <p:cBhvr additive="base">
                                        <p:cTn id="20" dur="500" fill="hold"/>
                                        <p:tgtEl>
                                          <p:spTgt spid="17"/>
                                        </p:tgtEl>
                                        <p:attrNameLst>
                                          <p:attrName>ppt_x</p:attrName>
                                        </p:attrNameLst>
                                      </p:cBhvr>
                                      <p:tavLst>
                                        <p:tav tm="0">
                                          <p:val>
                                            <p:strVal val="0-#ppt_w/2"/>
                                          </p:val>
                                        </p:tav>
                                        <p:tav tm="100000">
                                          <p:val>
                                            <p:strVal val="#ppt_x"/>
                                          </p:val>
                                        </p:tav>
                                      </p:tavLst>
                                    </p:anim>
                                    <p:anim calcmode="lin" valueType="num">
                                      <p:cBhvr additive="base">
                                        <p:cTn id="21" dur="500" fill="hold"/>
                                        <p:tgtEl>
                                          <p:spTgt spid="17"/>
                                        </p:tgtEl>
                                        <p:attrNameLst>
                                          <p:attrName>ppt_y</p:attrName>
                                        </p:attrNameLst>
                                      </p:cBhvr>
                                      <p:tavLst>
                                        <p:tav tm="0">
                                          <p:val>
                                            <p:strVal val="#ppt_y"/>
                                          </p:val>
                                        </p:tav>
                                        <p:tav tm="100000">
                                          <p:val>
                                            <p:strVal val="#ppt_y"/>
                                          </p:val>
                                        </p:tav>
                                      </p:tavLst>
                                    </p:anim>
                                  </p:childTnLst>
                                </p:cTn>
                              </p:par>
                            </p:childTnLst>
                          </p:cTn>
                        </p:par>
                        <p:par>
                          <p:cTn id="22" fill="hold">
                            <p:stCondLst>
                              <p:cond delay="1000"/>
                            </p:stCondLst>
                            <p:childTnLst>
                              <p:par>
                                <p:cTn id="23" presetID="2" presetClass="entr" presetSubtype="8" fill="hold" grpId="0" nodeType="after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0-#ppt_w/2"/>
                                          </p:val>
                                        </p:tav>
                                        <p:tav tm="100000">
                                          <p:val>
                                            <p:strVal val="#ppt_x"/>
                                          </p:val>
                                        </p:tav>
                                      </p:tavLst>
                                    </p:anim>
                                    <p:anim calcmode="lin" valueType="num">
                                      <p:cBhvr additive="base">
                                        <p:cTn id="26" dur="500" fill="hold"/>
                                        <p:tgtEl>
                                          <p:spTgt spid="7"/>
                                        </p:tgtEl>
                                        <p:attrNameLst>
                                          <p:attrName>ppt_y</p:attrName>
                                        </p:attrNameLst>
                                      </p:cBhvr>
                                      <p:tavLst>
                                        <p:tav tm="0">
                                          <p:val>
                                            <p:strVal val="#ppt_y"/>
                                          </p:val>
                                        </p:tav>
                                        <p:tav tm="100000">
                                          <p:val>
                                            <p:strVal val="#ppt_y"/>
                                          </p:val>
                                        </p:tav>
                                      </p:tavLst>
                                    </p:anim>
                                  </p:childTnLst>
                                </p:cTn>
                              </p:par>
                              <p:par>
                                <p:cTn id="27" presetID="2" presetClass="entr" presetSubtype="8" fill="hold" grpId="0" nodeType="withEffect">
                                  <p:stCondLst>
                                    <p:cond delay="0"/>
                                  </p:stCondLst>
                                  <p:childTnLst>
                                    <p:set>
                                      <p:cBhvr>
                                        <p:cTn id="28" dur="1" fill="hold">
                                          <p:stCondLst>
                                            <p:cond delay="0"/>
                                          </p:stCondLst>
                                        </p:cTn>
                                        <p:tgtEl>
                                          <p:spTgt spid="18"/>
                                        </p:tgtEl>
                                        <p:attrNameLst>
                                          <p:attrName>style.visibility</p:attrName>
                                        </p:attrNameLst>
                                      </p:cBhvr>
                                      <p:to>
                                        <p:strVal val="visible"/>
                                      </p:to>
                                    </p:set>
                                    <p:anim calcmode="lin" valueType="num">
                                      <p:cBhvr additive="base">
                                        <p:cTn id="29" dur="500" fill="hold"/>
                                        <p:tgtEl>
                                          <p:spTgt spid="18"/>
                                        </p:tgtEl>
                                        <p:attrNameLst>
                                          <p:attrName>ppt_x</p:attrName>
                                        </p:attrNameLst>
                                      </p:cBhvr>
                                      <p:tavLst>
                                        <p:tav tm="0">
                                          <p:val>
                                            <p:strVal val="0-#ppt_w/2"/>
                                          </p:val>
                                        </p:tav>
                                        <p:tav tm="100000">
                                          <p:val>
                                            <p:strVal val="#ppt_x"/>
                                          </p:val>
                                        </p:tav>
                                      </p:tavLst>
                                    </p:anim>
                                    <p:anim calcmode="lin" valueType="num">
                                      <p:cBhvr additive="base">
                                        <p:cTn id="30" dur="500" fill="hold"/>
                                        <p:tgtEl>
                                          <p:spTgt spid="18"/>
                                        </p:tgtEl>
                                        <p:attrNameLst>
                                          <p:attrName>ppt_y</p:attrName>
                                        </p:attrNameLst>
                                      </p:cBhvr>
                                      <p:tavLst>
                                        <p:tav tm="0">
                                          <p:val>
                                            <p:strVal val="#ppt_y"/>
                                          </p:val>
                                        </p:tav>
                                        <p:tav tm="100000">
                                          <p:val>
                                            <p:strVal val="#ppt_y"/>
                                          </p:val>
                                        </p:tav>
                                      </p:tavLst>
                                    </p:anim>
                                  </p:childTnLst>
                                </p:cTn>
                              </p:par>
                            </p:childTnLst>
                          </p:cTn>
                        </p:par>
                        <p:par>
                          <p:cTn id="31" fill="hold">
                            <p:stCondLst>
                              <p:cond delay="1500"/>
                            </p:stCondLst>
                            <p:childTnLst>
                              <p:par>
                                <p:cTn id="32" presetID="2" presetClass="entr" presetSubtype="8" fill="hold" grpId="0" nodeType="afterEffect">
                                  <p:stCondLst>
                                    <p:cond delay="0"/>
                                  </p:stCondLst>
                                  <p:childTnLst>
                                    <p:set>
                                      <p:cBhvr>
                                        <p:cTn id="33" dur="1" fill="hold">
                                          <p:stCondLst>
                                            <p:cond delay="0"/>
                                          </p:stCondLst>
                                        </p:cTn>
                                        <p:tgtEl>
                                          <p:spTgt spid="12"/>
                                        </p:tgtEl>
                                        <p:attrNameLst>
                                          <p:attrName>style.visibility</p:attrName>
                                        </p:attrNameLst>
                                      </p:cBhvr>
                                      <p:to>
                                        <p:strVal val="visible"/>
                                      </p:to>
                                    </p:set>
                                    <p:anim calcmode="lin" valueType="num">
                                      <p:cBhvr additive="base">
                                        <p:cTn id="34" dur="500" fill="hold"/>
                                        <p:tgtEl>
                                          <p:spTgt spid="12"/>
                                        </p:tgtEl>
                                        <p:attrNameLst>
                                          <p:attrName>ppt_x</p:attrName>
                                        </p:attrNameLst>
                                      </p:cBhvr>
                                      <p:tavLst>
                                        <p:tav tm="0">
                                          <p:val>
                                            <p:strVal val="0-#ppt_w/2"/>
                                          </p:val>
                                        </p:tav>
                                        <p:tav tm="100000">
                                          <p:val>
                                            <p:strVal val="#ppt_x"/>
                                          </p:val>
                                        </p:tav>
                                      </p:tavLst>
                                    </p:anim>
                                    <p:anim calcmode="lin" valueType="num">
                                      <p:cBhvr additive="base">
                                        <p:cTn id="35" dur="500" fill="hold"/>
                                        <p:tgtEl>
                                          <p:spTgt spid="12"/>
                                        </p:tgtEl>
                                        <p:attrNameLst>
                                          <p:attrName>ppt_y</p:attrName>
                                        </p:attrNameLst>
                                      </p:cBhvr>
                                      <p:tavLst>
                                        <p:tav tm="0">
                                          <p:val>
                                            <p:strVal val="#ppt_y"/>
                                          </p:val>
                                        </p:tav>
                                        <p:tav tm="100000">
                                          <p:val>
                                            <p:strVal val="#ppt_y"/>
                                          </p:val>
                                        </p:tav>
                                      </p:tavLst>
                                    </p:anim>
                                  </p:childTnLst>
                                </p:cTn>
                              </p:par>
                              <p:par>
                                <p:cTn id="36" presetID="2" presetClass="entr" presetSubtype="8" fill="hold" grpId="0" nodeType="withEffect">
                                  <p:stCondLst>
                                    <p:cond delay="0"/>
                                  </p:stCondLst>
                                  <p:childTnLst>
                                    <p:set>
                                      <p:cBhvr>
                                        <p:cTn id="37" dur="1" fill="hold">
                                          <p:stCondLst>
                                            <p:cond delay="0"/>
                                          </p:stCondLst>
                                        </p:cTn>
                                        <p:tgtEl>
                                          <p:spTgt spid="19"/>
                                        </p:tgtEl>
                                        <p:attrNameLst>
                                          <p:attrName>style.visibility</p:attrName>
                                        </p:attrNameLst>
                                      </p:cBhvr>
                                      <p:to>
                                        <p:strVal val="visible"/>
                                      </p:to>
                                    </p:set>
                                    <p:anim calcmode="lin" valueType="num">
                                      <p:cBhvr additive="base">
                                        <p:cTn id="38" dur="500" fill="hold"/>
                                        <p:tgtEl>
                                          <p:spTgt spid="19"/>
                                        </p:tgtEl>
                                        <p:attrNameLst>
                                          <p:attrName>ppt_x</p:attrName>
                                        </p:attrNameLst>
                                      </p:cBhvr>
                                      <p:tavLst>
                                        <p:tav tm="0">
                                          <p:val>
                                            <p:strVal val="0-#ppt_w/2"/>
                                          </p:val>
                                        </p:tav>
                                        <p:tav tm="100000">
                                          <p:val>
                                            <p:strVal val="#ppt_x"/>
                                          </p:val>
                                        </p:tav>
                                      </p:tavLst>
                                    </p:anim>
                                    <p:anim calcmode="lin" valueType="num">
                                      <p:cBhvr additive="base">
                                        <p:cTn id="39" dur="500" fill="hold"/>
                                        <p:tgtEl>
                                          <p:spTgt spid="19"/>
                                        </p:tgtEl>
                                        <p:attrNameLst>
                                          <p:attrName>ppt_y</p:attrName>
                                        </p:attrNameLst>
                                      </p:cBhvr>
                                      <p:tavLst>
                                        <p:tav tm="0">
                                          <p:val>
                                            <p:strVal val="#ppt_y"/>
                                          </p:val>
                                        </p:tav>
                                        <p:tav tm="100000">
                                          <p:val>
                                            <p:strVal val="#ppt_y"/>
                                          </p:val>
                                        </p:tav>
                                      </p:tavLst>
                                    </p:anim>
                                  </p:childTnLst>
                                </p:cTn>
                              </p:par>
                            </p:childTnLst>
                          </p:cTn>
                        </p:par>
                        <p:par>
                          <p:cTn id="40" fill="hold">
                            <p:stCondLst>
                              <p:cond delay="2000"/>
                            </p:stCondLst>
                            <p:childTnLst>
                              <p:par>
                                <p:cTn id="41" presetID="2" presetClass="entr" presetSubtype="8" fill="hold" grpId="0" nodeType="after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0-#ppt_w/2"/>
                                          </p:val>
                                        </p:tav>
                                        <p:tav tm="100000">
                                          <p:val>
                                            <p:strVal val="#ppt_x"/>
                                          </p:val>
                                        </p:tav>
                                      </p:tavLst>
                                    </p:anim>
                                    <p:anim calcmode="lin" valueType="num">
                                      <p:cBhvr additive="base">
                                        <p:cTn id="44" dur="500" fill="hold"/>
                                        <p:tgtEl>
                                          <p:spTgt spid="9"/>
                                        </p:tgtEl>
                                        <p:attrNameLst>
                                          <p:attrName>ppt_y</p:attrName>
                                        </p:attrNameLst>
                                      </p:cBhvr>
                                      <p:tavLst>
                                        <p:tav tm="0">
                                          <p:val>
                                            <p:strVal val="#ppt_y"/>
                                          </p:val>
                                        </p:tav>
                                        <p:tav tm="100000">
                                          <p:val>
                                            <p:strVal val="#ppt_y"/>
                                          </p:val>
                                        </p:tav>
                                      </p:tavLst>
                                    </p:anim>
                                  </p:childTnLst>
                                </p:cTn>
                              </p:par>
                              <p:par>
                                <p:cTn id="45" presetID="2" presetClass="entr" presetSubtype="8" fill="hold" grpId="0" nodeType="withEffect">
                                  <p:stCondLst>
                                    <p:cond delay="0"/>
                                  </p:stCondLst>
                                  <p:childTnLst>
                                    <p:set>
                                      <p:cBhvr>
                                        <p:cTn id="46" dur="1" fill="hold">
                                          <p:stCondLst>
                                            <p:cond delay="0"/>
                                          </p:stCondLst>
                                        </p:cTn>
                                        <p:tgtEl>
                                          <p:spTgt spid="20"/>
                                        </p:tgtEl>
                                        <p:attrNameLst>
                                          <p:attrName>style.visibility</p:attrName>
                                        </p:attrNameLst>
                                      </p:cBhvr>
                                      <p:to>
                                        <p:strVal val="visible"/>
                                      </p:to>
                                    </p:set>
                                    <p:anim calcmode="lin" valueType="num">
                                      <p:cBhvr additive="base">
                                        <p:cTn id="47" dur="500" fill="hold"/>
                                        <p:tgtEl>
                                          <p:spTgt spid="20"/>
                                        </p:tgtEl>
                                        <p:attrNameLst>
                                          <p:attrName>ppt_x</p:attrName>
                                        </p:attrNameLst>
                                      </p:cBhvr>
                                      <p:tavLst>
                                        <p:tav tm="0">
                                          <p:val>
                                            <p:strVal val="0-#ppt_w/2"/>
                                          </p:val>
                                        </p:tav>
                                        <p:tav tm="100000">
                                          <p:val>
                                            <p:strVal val="#ppt_x"/>
                                          </p:val>
                                        </p:tav>
                                      </p:tavLst>
                                    </p:anim>
                                    <p:anim calcmode="lin" valueType="num">
                                      <p:cBhvr additive="base">
                                        <p:cTn id="48" dur="500" fill="hold"/>
                                        <p:tgtEl>
                                          <p:spTgt spid="20"/>
                                        </p:tgtEl>
                                        <p:attrNameLst>
                                          <p:attrName>ppt_y</p:attrName>
                                        </p:attrNameLst>
                                      </p:cBhvr>
                                      <p:tavLst>
                                        <p:tav tm="0">
                                          <p:val>
                                            <p:strVal val="#ppt_y"/>
                                          </p:val>
                                        </p:tav>
                                        <p:tav tm="100000">
                                          <p:val>
                                            <p:strVal val="#ppt_y"/>
                                          </p:val>
                                        </p:tav>
                                      </p:tavLst>
                                    </p:anim>
                                  </p:childTnLst>
                                </p:cTn>
                              </p:par>
                            </p:childTnLst>
                          </p:cTn>
                        </p:par>
                        <p:par>
                          <p:cTn id="49" fill="hold">
                            <p:stCondLst>
                              <p:cond delay="2500"/>
                            </p:stCondLst>
                            <p:childTnLst>
                              <p:par>
                                <p:cTn id="50" presetID="2" presetClass="entr" presetSubtype="8" fill="hold" grpId="0" nodeType="afterEffect">
                                  <p:stCondLst>
                                    <p:cond delay="0"/>
                                  </p:stCondLst>
                                  <p:childTnLst>
                                    <p:set>
                                      <p:cBhvr>
                                        <p:cTn id="51" dur="1" fill="hold">
                                          <p:stCondLst>
                                            <p:cond delay="0"/>
                                          </p:stCondLst>
                                        </p:cTn>
                                        <p:tgtEl>
                                          <p:spTgt spid="10"/>
                                        </p:tgtEl>
                                        <p:attrNameLst>
                                          <p:attrName>style.visibility</p:attrName>
                                        </p:attrNameLst>
                                      </p:cBhvr>
                                      <p:to>
                                        <p:strVal val="visible"/>
                                      </p:to>
                                    </p:set>
                                    <p:anim calcmode="lin" valueType="num">
                                      <p:cBhvr additive="base">
                                        <p:cTn id="52" dur="500" fill="hold"/>
                                        <p:tgtEl>
                                          <p:spTgt spid="10"/>
                                        </p:tgtEl>
                                        <p:attrNameLst>
                                          <p:attrName>ppt_x</p:attrName>
                                        </p:attrNameLst>
                                      </p:cBhvr>
                                      <p:tavLst>
                                        <p:tav tm="0">
                                          <p:val>
                                            <p:strVal val="0-#ppt_w/2"/>
                                          </p:val>
                                        </p:tav>
                                        <p:tav tm="100000">
                                          <p:val>
                                            <p:strVal val="#ppt_x"/>
                                          </p:val>
                                        </p:tav>
                                      </p:tavLst>
                                    </p:anim>
                                    <p:anim calcmode="lin" valueType="num">
                                      <p:cBhvr additive="base">
                                        <p:cTn id="53" dur="500" fill="hold"/>
                                        <p:tgtEl>
                                          <p:spTgt spid="10"/>
                                        </p:tgtEl>
                                        <p:attrNameLst>
                                          <p:attrName>ppt_y</p:attrName>
                                        </p:attrNameLst>
                                      </p:cBhvr>
                                      <p:tavLst>
                                        <p:tav tm="0">
                                          <p:val>
                                            <p:strVal val="#ppt_y"/>
                                          </p:val>
                                        </p:tav>
                                        <p:tav tm="100000">
                                          <p:val>
                                            <p:strVal val="#ppt_y"/>
                                          </p:val>
                                        </p:tav>
                                      </p:tavLst>
                                    </p:anim>
                                  </p:childTnLst>
                                </p:cTn>
                              </p:par>
                              <p:par>
                                <p:cTn id="54" presetID="2" presetClass="entr" presetSubtype="8" fill="hold" grpId="0" nodeType="withEffect">
                                  <p:stCondLst>
                                    <p:cond delay="0"/>
                                  </p:stCondLst>
                                  <p:childTnLst>
                                    <p:set>
                                      <p:cBhvr>
                                        <p:cTn id="55" dur="1" fill="hold">
                                          <p:stCondLst>
                                            <p:cond delay="0"/>
                                          </p:stCondLst>
                                        </p:cTn>
                                        <p:tgtEl>
                                          <p:spTgt spid="21"/>
                                        </p:tgtEl>
                                        <p:attrNameLst>
                                          <p:attrName>style.visibility</p:attrName>
                                        </p:attrNameLst>
                                      </p:cBhvr>
                                      <p:to>
                                        <p:strVal val="visible"/>
                                      </p:to>
                                    </p:set>
                                    <p:anim calcmode="lin" valueType="num">
                                      <p:cBhvr additive="base">
                                        <p:cTn id="56" dur="500" fill="hold"/>
                                        <p:tgtEl>
                                          <p:spTgt spid="21"/>
                                        </p:tgtEl>
                                        <p:attrNameLst>
                                          <p:attrName>ppt_x</p:attrName>
                                        </p:attrNameLst>
                                      </p:cBhvr>
                                      <p:tavLst>
                                        <p:tav tm="0">
                                          <p:val>
                                            <p:strVal val="0-#ppt_w/2"/>
                                          </p:val>
                                        </p:tav>
                                        <p:tav tm="100000">
                                          <p:val>
                                            <p:strVal val="#ppt_x"/>
                                          </p:val>
                                        </p:tav>
                                      </p:tavLst>
                                    </p:anim>
                                    <p:anim calcmode="lin" valueType="num">
                                      <p:cBhvr additive="base">
                                        <p:cTn id="57" dur="500" fill="hold"/>
                                        <p:tgtEl>
                                          <p:spTgt spid="21"/>
                                        </p:tgtEl>
                                        <p:attrNameLst>
                                          <p:attrName>ppt_y</p:attrName>
                                        </p:attrNameLst>
                                      </p:cBhvr>
                                      <p:tavLst>
                                        <p:tav tm="0">
                                          <p:val>
                                            <p:strVal val="#ppt_y"/>
                                          </p:val>
                                        </p:tav>
                                        <p:tav tm="100000">
                                          <p:val>
                                            <p:strVal val="#ppt_y"/>
                                          </p:val>
                                        </p:tav>
                                      </p:tavLst>
                                    </p:anim>
                                  </p:childTnLst>
                                </p:cTn>
                              </p:par>
                            </p:childTnLst>
                          </p:cTn>
                        </p:par>
                        <p:par>
                          <p:cTn id="58" fill="hold">
                            <p:stCondLst>
                              <p:cond delay="3000"/>
                            </p:stCondLst>
                            <p:childTnLst>
                              <p:par>
                                <p:cTn id="59" presetID="2" presetClass="entr" presetSubtype="8" fill="hold" grpId="0" nodeType="afterEffect">
                                  <p:stCondLst>
                                    <p:cond delay="0"/>
                                  </p:stCondLst>
                                  <p:childTnLst>
                                    <p:set>
                                      <p:cBhvr>
                                        <p:cTn id="60" dur="1" fill="hold">
                                          <p:stCondLst>
                                            <p:cond delay="0"/>
                                          </p:stCondLst>
                                        </p:cTn>
                                        <p:tgtEl>
                                          <p:spTgt spid="11"/>
                                        </p:tgtEl>
                                        <p:attrNameLst>
                                          <p:attrName>style.visibility</p:attrName>
                                        </p:attrNameLst>
                                      </p:cBhvr>
                                      <p:to>
                                        <p:strVal val="visible"/>
                                      </p:to>
                                    </p:set>
                                    <p:anim calcmode="lin" valueType="num">
                                      <p:cBhvr additive="base">
                                        <p:cTn id="61" dur="500" fill="hold"/>
                                        <p:tgtEl>
                                          <p:spTgt spid="11"/>
                                        </p:tgtEl>
                                        <p:attrNameLst>
                                          <p:attrName>ppt_x</p:attrName>
                                        </p:attrNameLst>
                                      </p:cBhvr>
                                      <p:tavLst>
                                        <p:tav tm="0">
                                          <p:val>
                                            <p:strVal val="0-#ppt_w/2"/>
                                          </p:val>
                                        </p:tav>
                                        <p:tav tm="100000">
                                          <p:val>
                                            <p:strVal val="#ppt_x"/>
                                          </p:val>
                                        </p:tav>
                                      </p:tavLst>
                                    </p:anim>
                                    <p:anim calcmode="lin" valueType="num">
                                      <p:cBhvr additive="base">
                                        <p:cTn id="62" dur="500" fill="hold"/>
                                        <p:tgtEl>
                                          <p:spTgt spid="11"/>
                                        </p:tgtEl>
                                        <p:attrNameLst>
                                          <p:attrName>ppt_y</p:attrName>
                                        </p:attrNameLst>
                                      </p:cBhvr>
                                      <p:tavLst>
                                        <p:tav tm="0">
                                          <p:val>
                                            <p:strVal val="#ppt_y"/>
                                          </p:val>
                                        </p:tav>
                                        <p:tav tm="100000">
                                          <p:val>
                                            <p:strVal val="#ppt_y"/>
                                          </p:val>
                                        </p:tav>
                                      </p:tavLst>
                                    </p:anim>
                                  </p:childTnLst>
                                </p:cTn>
                              </p:par>
                              <p:par>
                                <p:cTn id="63" presetID="2" presetClass="entr" presetSubtype="8" fill="hold" grpId="0" nodeType="withEffect">
                                  <p:stCondLst>
                                    <p:cond delay="0"/>
                                  </p:stCondLst>
                                  <p:childTnLst>
                                    <p:set>
                                      <p:cBhvr>
                                        <p:cTn id="64" dur="1" fill="hold">
                                          <p:stCondLst>
                                            <p:cond delay="0"/>
                                          </p:stCondLst>
                                        </p:cTn>
                                        <p:tgtEl>
                                          <p:spTgt spid="22"/>
                                        </p:tgtEl>
                                        <p:attrNameLst>
                                          <p:attrName>style.visibility</p:attrName>
                                        </p:attrNameLst>
                                      </p:cBhvr>
                                      <p:to>
                                        <p:strVal val="visible"/>
                                      </p:to>
                                    </p:set>
                                    <p:anim calcmode="lin" valueType="num">
                                      <p:cBhvr additive="base">
                                        <p:cTn id="65" dur="500" fill="hold"/>
                                        <p:tgtEl>
                                          <p:spTgt spid="22"/>
                                        </p:tgtEl>
                                        <p:attrNameLst>
                                          <p:attrName>ppt_x</p:attrName>
                                        </p:attrNameLst>
                                      </p:cBhvr>
                                      <p:tavLst>
                                        <p:tav tm="0">
                                          <p:val>
                                            <p:strVal val="0-#ppt_w/2"/>
                                          </p:val>
                                        </p:tav>
                                        <p:tav tm="100000">
                                          <p:val>
                                            <p:strVal val="#ppt_x"/>
                                          </p:val>
                                        </p:tav>
                                      </p:tavLst>
                                    </p:anim>
                                    <p:anim calcmode="lin" valueType="num">
                                      <p:cBhvr additive="base">
                                        <p:cTn id="66" dur="500" fill="hold"/>
                                        <p:tgtEl>
                                          <p:spTgt spid="22"/>
                                        </p:tgtEl>
                                        <p:attrNameLst>
                                          <p:attrName>ppt_y</p:attrName>
                                        </p:attrNameLst>
                                      </p:cBhvr>
                                      <p:tavLst>
                                        <p:tav tm="0">
                                          <p:val>
                                            <p:strVal val="#ppt_y"/>
                                          </p:val>
                                        </p:tav>
                                        <p:tav tm="100000">
                                          <p:val>
                                            <p:strVal val="#ppt_y"/>
                                          </p:val>
                                        </p:tav>
                                      </p:tavLst>
                                    </p:anim>
                                  </p:childTnLst>
                                </p:cTn>
                              </p:par>
                            </p:childTnLst>
                          </p:cTn>
                        </p:par>
                        <p:par>
                          <p:cTn id="67" fill="hold">
                            <p:stCondLst>
                              <p:cond delay="3500"/>
                            </p:stCondLst>
                            <p:childTnLst>
                              <p:par>
                                <p:cTn id="68" presetID="2" presetClass="entr" presetSubtype="8" fill="hold" grpId="0" nodeType="afterEffect">
                                  <p:stCondLst>
                                    <p:cond delay="0"/>
                                  </p:stCondLst>
                                  <p:childTnLst>
                                    <p:set>
                                      <p:cBhvr>
                                        <p:cTn id="69" dur="1" fill="hold">
                                          <p:stCondLst>
                                            <p:cond delay="0"/>
                                          </p:stCondLst>
                                        </p:cTn>
                                        <p:tgtEl>
                                          <p:spTgt spid="8"/>
                                        </p:tgtEl>
                                        <p:attrNameLst>
                                          <p:attrName>style.visibility</p:attrName>
                                        </p:attrNameLst>
                                      </p:cBhvr>
                                      <p:to>
                                        <p:strVal val="visible"/>
                                      </p:to>
                                    </p:set>
                                    <p:anim calcmode="lin" valueType="num">
                                      <p:cBhvr additive="base">
                                        <p:cTn id="70" dur="500" fill="hold"/>
                                        <p:tgtEl>
                                          <p:spTgt spid="8"/>
                                        </p:tgtEl>
                                        <p:attrNameLst>
                                          <p:attrName>ppt_x</p:attrName>
                                        </p:attrNameLst>
                                      </p:cBhvr>
                                      <p:tavLst>
                                        <p:tav tm="0">
                                          <p:val>
                                            <p:strVal val="0-#ppt_w/2"/>
                                          </p:val>
                                        </p:tav>
                                        <p:tav tm="100000">
                                          <p:val>
                                            <p:strVal val="#ppt_x"/>
                                          </p:val>
                                        </p:tav>
                                      </p:tavLst>
                                    </p:anim>
                                    <p:anim calcmode="lin" valueType="num">
                                      <p:cBhvr additive="base">
                                        <p:cTn id="71" dur="500" fill="hold"/>
                                        <p:tgtEl>
                                          <p:spTgt spid="8"/>
                                        </p:tgtEl>
                                        <p:attrNameLst>
                                          <p:attrName>ppt_y</p:attrName>
                                        </p:attrNameLst>
                                      </p:cBhvr>
                                      <p:tavLst>
                                        <p:tav tm="0">
                                          <p:val>
                                            <p:strVal val="#ppt_y"/>
                                          </p:val>
                                        </p:tav>
                                        <p:tav tm="100000">
                                          <p:val>
                                            <p:strVal val="#ppt_y"/>
                                          </p:val>
                                        </p:tav>
                                      </p:tavLst>
                                    </p:anim>
                                  </p:childTnLst>
                                </p:cTn>
                              </p:par>
                              <p:par>
                                <p:cTn id="72" presetID="2" presetClass="entr" presetSubtype="8" fill="hold" grpId="0" nodeType="withEffect">
                                  <p:stCondLst>
                                    <p:cond delay="0"/>
                                  </p:stCondLst>
                                  <p:childTnLst>
                                    <p:set>
                                      <p:cBhvr>
                                        <p:cTn id="73" dur="1" fill="hold">
                                          <p:stCondLst>
                                            <p:cond delay="0"/>
                                          </p:stCondLst>
                                        </p:cTn>
                                        <p:tgtEl>
                                          <p:spTgt spid="13"/>
                                        </p:tgtEl>
                                        <p:attrNameLst>
                                          <p:attrName>style.visibility</p:attrName>
                                        </p:attrNameLst>
                                      </p:cBhvr>
                                      <p:to>
                                        <p:strVal val="visible"/>
                                      </p:to>
                                    </p:set>
                                    <p:anim calcmode="lin" valueType="num">
                                      <p:cBhvr additive="base">
                                        <p:cTn id="74" dur="500" fill="hold"/>
                                        <p:tgtEl>
                                          <p:spTgt spid="13"/>
                                        </p:tgtEl>
                                        <p:attrNameLst>
                                          <p:attrName>ppt_x</p:attrName>
                                        </p:attrNameLst>
                                      </p:cBhvr>
                                      <p:tavLst>
                                        <p:tav tm="0">
                                          <p:val>
                                            <p:strVal val="0-#ppt_w/2"/>
                                          </p:val>
                                        </p:tav>
                                        <p:tav tm="100000">
                                          <p:val>
                                            <p:strVal val="#ppt_x"/>
                                          </p:val>
                                        </p:tav>
                                      </p:tavLst>
                                    </p:anim>
                                    <p:anim calcmode="lin" valueType="num">
                                      <p:cBhvr additive="base">
                                        <p:cTn id="75" dur="500" fill="hold"/>
                                        <p:tgtEl>
                                          <p:spTgt spid="13"/>
                                        </p:tgtEl>
                                        <p:attrNameLst>
                                          <p:attrName>ppt_y</p:attrName>
                                        </p:attrNameLst>
                                      </p:cBhvr>
                                      <p:tavLst>
                                        <p:tav tm="0">
                                          <p:val>
                                            <p:strVal val="#ppt_y"/>
                                          </p:val>
                                        </p:tav>
                                        <p:tav tm="100000">
                                          <p:val>
                                            <p:strVal val="#ppt_y"/>
                                          </p:val>
                                        </p:tav>
                                      </p:tavLst>
                                    </p:anim>
                                  </p:childTnLst>
                                </p:cTn>
                              </p:par>
                              <p:par>
                                <p:cTn id="76" presetID="2" presetClass="entr" presetSubtype="8" fill="hold" grpId="0" nodeType="withEffect">
                                  <p:stCondLst>
                                    <p:cond delay="0"/>
                                  </p:stCondLst>
                                  <p:childTnLst>
                                    <p:set>
                                      <p:cBhvr>
                                        <p:cTn id="77" dur="1" fill="hold">
                                          <p:stCondLst>
                                            <p:cond delay="0"/>
                                          </p:stCondLst>
                                        </p:cTn>
                                        <p:tgtEl>
                                          <p:spTgt spid="14"/>
                                        </p:tgtEl>
                                        <p:attrNameLst>
                                          <p:attrName>style.visibility</p:attrName>
                                        </p:attrNameLst>
                                      </p:cBhvr>
                                      <p:to>
                                        <p:strVal val="visible"/>
                                      </p:to>
                                    </p:set>
                                    <p:anim calcmode="lin" valueType="num">
                                      <p:cBhvr additive="base">
                                        <p:cTn id="78" dur="500" fill="hold"/>
                                        <p:tgtEl>
                                          <p:spTgt spid="14"/>
                                        </p:tgtEl>
                                        <p:attrNameLst>
                                          <p:attrName>ppt_x</p:attrName>
                                        </p:attrNameLst>
                                      </p:cBhvr>
                                      <p:tavLst>
                                        <p:tav tm="0">
                                          <p:val>
                                            <p:strVal val="0-#ppt_w/2"/>
                                          </p:val>
                                        </p:tav>
                                        <p:tav tm="100000">
                                          <p:val>
                                            <p:strVal val="#ppt_x"/>
                                          </p:val>
                                        </p:tav>
                                      </p:tavLst>
                                    </p:anim>
                                    <p:anim calcmode="lin" valueType="num">
                                      <p:cBhvr additive="base">
                                        <p:cTn id="79" dur="500" fill="hold"/>
                                        <p:tgtEl>
                                          <p:spTgt spid="14"/>
                                        </p:tgtEl>
                                        <p:attrNameLst>
                                          <p:attrName>ppt_y</p:attrName>
                                        </p:attrNameLst>
                                      </p:cBhvr>
                                      <p:tavLst>
                                        <p:tav tm="0">
                                          <p:val>
                                            <p:strVal val="#ppt_y"/>
                                          </p:val>
                                        </p:tav>
                                        <p:tav tm="100000">
                                          <p:val>
                                            <p:strVal val="#ppt_y"/>
                                          </p:val>
                                        </p:tav>
                                      </p:tavLst>
                                    </p:anim>
                                  </p:childTnLst>
                                </p:cTn>
                              </p:par>
                              <p:par>
                                <p:cTn id="80" presetID="2" presetClass="entr" presetSubtype="8" fill="hold" grpId="0" nodeType="withEffect">
                                  <p:stCondLst>
                                    <p:cond delay="0"/>
                                  </p:stCondLst>
                                  <p:childTnLst>
                                    <p:set>
                                      <p:cBhvr>
                                        <p:cTn id="81" dur="1" fill="hold">
                                          <p:stCondLst>
                                            <p:cond delay="0"/>
                                          </p:stCondLst>
                                        </p:cTn>
                                        <p:tgtEl>
                                          <p:spTgt spid="15"/>
                                        </p:tgtEl>
                                        <p:attrNameLst>
                                          <p:attrName>style.visibility</p:attrName>
                                        </p:attrNameLst>
                                      </p:cBhvr>
                                      <p:to>
                                        <p:strVal val="visible"/>
                                      </p:to>
                                    </p:set>
                                    <p:anim calcmode="lin" valueType="num">
                                      <p:cBhvr additive="base">
                                        <p:cTn id="82" dur="500" fill="hold"/>
                                        <p:tgtEl>
                                          <p:spTgt spid="15"/>
                                        </p:tgtEl>
                                        <p:attrNameLst>
                                          <p:attrName>ppt_x</p:attrName>
                                        </p:attrNameLst>
                                      </p:cBhvr>
                                      <p:tavLst>
                                        <p:tav tm="0">
                                          <p:val>
                                            <p:strVal val="0-#ppt_w/2"/>
                                          </p:val>
                                        </p:tav>
                                        <p:tav tm="100000">
                                          <p:val>
                                            <p:strVal val="#ppt_x"/>
                                          </p:val>
                                        </p:tav>
                                      </p:tavLst>
                                    </p:anim>
                                    <p:anim calcmode="lin" valueType="num">
                                      <p:cBhvr additive="base">
                                        <p:cTn id="83" dur="500" fill="hold"/>
                                        <p:tgtEl>
                                          <p:spTgt spid="15"/>
                                        </p:tgtEl>
                                        <p:attrNameLst>
                                          <p:attrName>ppt_y</p:attrName>
                                        </p:attrNameLst>
                                      </p:cBhvr>
                                      <p:tavLst>
                                        <p:tav tm="0">
                                          <p:val>
                                            <p:strVal val="#ppt_y"/>
                                          </p:val>
                                        </p:tav>
                                        <p:tav tm="100000">
                                          <p:val>
                                            <p:strVal val="#ppt_y"/>
                                          </p:val>
                                        </p:tav>
                                      </p:tavLst>
                                    </p:anim>
                                  </p:childTnLst>
                                </p:cTn>
                              </p:par>
                              <p:par>
                                <p:cTn id="84" presetID="2" presetClass="entr" presetSubtype="8" fill="hold" grpId="0" nodeType="withEffect">
                                  <p:stCondLst>
                                    <p:cond delay="0"/>
                                  </p:stCondLst>
                                  <p:childTnLst>
                                    <p:set>
                                      <p:cBhvr>
                                        <p:cTn id="85" dur="1" fill="hold">
                                          <p:stCondLst>
                                            <p:cond delay="0"/>
                                          </p:stCondLst>
                                        </p:cTn>
                                        <p:tgtEl>
                                          <p:spTgt spid="24"/>
                                        </p:tgtEl>
                                        <p:attrNameLst>
                                          <p:attrName>style.visibility</p:attrName>
                                        </p:attrNameLst>
                                      </p:cBhvr>
                                      <p:to>
                                        <p:strVal val="visible"/>
                                      </p:to>
                                    </p:set>
                                    <p:anim calcmode="lin" valueType="num">
                                      <p:cBhvr additive="base">
                                        <p:cTn id="86" dur="500" fill="hold"/>
                                        <p:tgtEl>
                                          <p:spTgt spid="24"/>
                                        </p:tgtEl>
                                        <p:attrNameLst>
                                          <p:attrName>ppt_x</p:attrName>
                                        </p:attrNameLst>
                                      </p:cBhvr>
                                      <p:tavLst>
                                        <p:tav tm="0">
                                          <p:val>
                                            <p:strVal val="0-#ppt_w/2"/>
                                          </p:val>
                                        </p:tav>
                                        <p:tav tm="100000">
                                          <p:val>
                                            <p:strVal val="#ppt_x"/>
                                          </p:val>
                                        </p:tav>
                                      </p:tavLst>
                                    </p:anim>
                                    <p:anim calcmode="lin" valueType="num">
                                      <p:cBhvr additive="base">
                                        <p:cTn id="87" dur="500" fill="hold"/>
                                        <p:tgtEl>
                                          <p:spTgt spid="24"/>
                                        </p:tgtEl>
                                        <p:attrNameLst>
                                          <p:attrName>ppt_y</p:attrName>
                                        </p:attrNameLst>
                                      </p:cBhvr>
                                      <p:tavLst>
                                        <p:tav tm="0">
                                          <p:val>
                                            <p:strVal val="#ppt_y"/>
                                          </p:val>
                                        </p:tav>
                                        <p:tav tm="100000">
                                          <p:val>
                                            <p:strVal val="#ppt_y"/>
                                          </p:val>
                                        </p:tav>
                                      </p:tavLst>
                                    </p:anim>
                                  </p:childTnLst>
                                </p:cTn>
                              </p:par>
                              <p:par>
                                <p:cTn id="88" presetID="2" presetClass="entr" presetSubtype="8" fill="hold" grpId="0" nodeType="withEffect">
                                  <p:stCondLst>
                                    <p:cond delay="0"/>
                                  </p:stCondLst>
                                  <p:childTnLst>
                                    <p:set>
                                      <p:cBhvr>
                                        <p:cTn id="89" dur="1" fill="hold">
                                          <p:stCondLst>
                                            <p:cond delay="0"/>
                                          </p:stCondLst>
                                        </p:cTn>
                                        <p:tgtEl>
                                          <p:spTgt spid="25"/>
                                        </p:tgtEl>
                                        <p:attrNameLst>
                                          <p:attrName>style.visibility</p:attrName>
                                        </p:attrNameLst>
                                      </p:cBhvr>
                                      <p:to>
                                        <p:strVal val="visible"/>
                                      </p:to>
                                    </p:set>
                                    <p:anim calcmode="lin" valueType="num">
                                      <p:cBhvr additive="base">
                                        <p:cTn id="90" dur="500" fill="hold"/>
                                        <p:tgtEl>
                                          <p:spTgt spid="25"/>
                                        </p:tgtEl>
                                        <p:attrNameLst>
                                          <p:attrName>ppt_x</p:attrName>
                                        </p:attrNameLst>
                                      </p:cBhvr>
                                      <p:tavLst>
                                        <p:tav tm="0">
                                          <p:val>
                                            <p:strVal val="0-#ppt_w/2"/>
                                          </p:val>
                                        </p:tav>
                                        <p:tav tm="100000">
                                          <p:val>
                                            <p:strVal val="#ppt_x"/>
                                          </p:val>
                                        </p:tav>
                                      </p:tavLst>
                                    </p:anim>
                                    <p:anim calcmode="lin" valueType="num">
                                      <p:cBhvr additive="base">
                                        <p:cTn id="91" dur="500" fill="hold"/>
                                        <p:tgtEl>
                                          <p:spTgt spid="25"/>
                                        </p:tgtEl>
                                        <p:attrNameLst>
                                          <p:attrName>ppt_y</p:attrName>
                                        </p:attrNameLst>
                                      </p:cBhvr>
                                      <p:tavLst>
                                        <p:tav tm="0">
                                          <p:val>
                                            <p:strVal val="#ppt_y"/>
                                          </p:val>
                                        </p:tav>
                                        <p:tav tm="100000">
                                          <p:val>
                                            <p:strVal val="#ppt_y"/>
                                          </p:val>
                                        </p:tav>
                                      </p:tavLst>
                                    </p:anim>
                                  </p:childTnLst>
                                </p:cTn>
                              </p:par>
                              <p:par>
                                <p:cTn id="92" presetID="2" presetClass="entr" presetSubtype="8" fill="hold" grpId="0" nodeType="withEffect">
                                  <p:stCondLst>
                                    <p:cond delay="0"/>
                                  </p:stCondLst>
                                  <p:childTnLst>
                                    <p:set>
                                      <p:cBhvr>
                                        <p:cTn id="93" dur="1" fill="hold">
                                          <p:stCondLst>
                                            <p:cond delay="0"/>
                                          </p:stCondLst>
                                        </p:cTn>
                                        <p:tgtEl>
                                          <p:spTgt spid="26"/>
                                        </p:tgtEl>
                                        <p:attrNameLst>
                                          <p:attrName>style.visibility</p:attrName>
                                        </p:attrNameLst>
                                      </p:cBhvr>
                                      <p:to>
                                        <p:strVal val="visible"/>
                                      </p:to>
                                    </p:set>
                                    <p:anim calcmode="lin" valueType="num">
                                      <p:cBhvr additive="base">
                                        <p:cTn id="94" dur="500" fill="hold"/>
                                        <p:tgtEl>
                                          <p:spTgt spid="26"/>
                                        </p:tgtEl>
                                        <p:attrNameLst>
                                          <p:attrName>ppt_x</p:attrName>
                                        </p:attrNameLst>
                                      </p:cBhvr>
                                      <p:tavLst>
                                        <p:tav tm="0">
                                          <p:val>
                                            <p:strVal val="0-#ppt_w/2"/>
                                          </p:val>
                                        </p:tav>
                                        <p:tav tm="100000">
                                          <p:val>
                                            <p:strVal val="#ppt_x"/>
                                          </p:val>
                                        </p:tav>
                                      </p:tavLst>
                                    </p:anim>
                                    <p:anim calcmode="lin" valueType="num">
                                      <p:cBhvr additive="base">
                                        <p:cTn id="95" dur="500" fill="hold"/>
                                        <p:tgtEl>
                                          <p:spTgt spid="26"/>
                                        </p:tgtEl>
                                        <p:attrNameLst>
                                          <p:attrName>ppt_y</p:attrName>
                                        </p:attrNameLst>
                                      </p:cBhvr>
                                      <p:tavLst>
                                        <p:tav tm="0">
                                          <p:val>
                                            <p:strVal val="#ppt_y"/>
                                          </p:val>
                                        </p:tav>
                                        <p:tav tm="100000">
                                          <p:val>
                                            <p:strVal val="#ppt_y"/>
                                          </p:val>
                                        </p:tav>
                                      </p:tavLst>
                                    </p:anim>
                                  </p:childTnLst>
                                </p:cTn>
                              </p:par>
                              <p:par>
                                <p:cTn id="96" presetID="2" presetClass="entr" presetSubtype="8" fill="hold" grpId="0" nodeType="withEffect">
                                  <p:stCondLst>
                                    <p:cond delay="0"/>
                                  </p:stCondLst>
                                  <p:childTnLst>
                                    <p:set>
                                      <p:cBhvr>
                                        <p:cTn id="97" dur="1" fill="hold">
                                          <p:stCondLst>
                                            <p:cond delay="0"/>
                                          </p:stCondLst>
                                        </p:cTn>
                                        <p:tgtEl>
                                          <p:spTgt spid="29"/>
                                        </p:tgtEl>
                                        <p:attrNameLst>
                                          <p:attrName>style.visibility</p:attrName>
                                        </p:attrNameLst>
                                      </p:cBhvr>
                                      <p:to>
                                        <p:strVal val="visible"/>
                                      </p:to>
                                    </p:set>
                                    <p:anim calcmode="lin" valueType="num">
                                      <p:cBhvr additive="base">
                                        <p:cTn id="98" dur="500" fill="hold"/>
                                        <p:tgtEl>
                                          <p:spTgt spid="29"/>
                                        </p:tgtEl>
                                        <p:attrNameLst>
                                          <p:attrName>ppt_x</p:attrName>
                                        </p:attrNameLst>
                                      </p:cBhvr>
                                      <p:tavLst>
                                        <p:tav tm="0">
                                          <p:val>
                                            <p:strVal val="0-#ppt_w/2"/>
                                          </p:val>
                                        </p:tav>
                                        <p:tav tm="100000">
                                          <p:val>
                                            <p:strVal val="#ppt_x"/>
                                          </p:val>
                                        </p:tav>
                                      </p:tavLst>
                                    </p:anim>
                                    <p:anim calcmode="lin" valueType="num">
                                      <p:cBhvr additive="base">
                                        <p:cTn id="99" dur="500" fill="hold"/>
                                        <p:tgtEl>
                                          <p:spTgt spid="2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4" grpId="0" animBg="1"/>
      <p:bldP spid="25" grpId="0" animBg="1"/>
      <p:bldP spid="26" grpId="0" animBg="1"/>
      <p:bldP spid="2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25121"/>
            <a:ext cx="8229600" cy="1143000"/>
          </a:xfrm>
        </p:spPr>
        <p:txBody>
          <a:bodyPr/>
          <a:lstStyle/>
          <a:p>
            <a:r>
              <a:rPr lang="it-IT" dirty="0" smtClean="0"/>
              <a:t>LO SCENARIO: LE PROVINCE</a:t>
            </a:r>
            <a:endParaRPr lang="it-IT" dirty="0"/>
          </a:p>
        </p:txBody>
      </p:sp>
      <p:graphicFrame>
        <p:nvGraphicFramePr>
          <p:cNvPr id="3" name="Diagramma 2"/>
          <p:cNvGraphicFramePr/>
          <p:nvPr>
            <p:extLst>
              <p:ext uri="{D42A27DB-BD31-4B8C-83A1-F6EECF244321}">
                <p14:modId xmlns:p14="http://schemas.microsoft.com/office/powerpoint/2010/main" xmlns="" val="517570864"/>
              </p:ext>
            </p:extLst>
          </p:nvPr>
        </p:nvGraphicFramePr>
        <p:xfrm>
          <a:off x="323528" y="404664"/>
          <a:ext cx="8424936" cy="64533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19200225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11266"/>
            <a:ext cx="8229600" cy="1143000"/>
          </a:xfrm>
        </p:spPr>
        <p:txBody>
          <a:bodyPr/>
          <a:lstStyle/>
          <a:p>
            <a:r>
              <a:rPr lang="it-IT" dirty="0" smtClean="0"/>
              <a:t>LO SCENARIO: I COMUNI</a:t>
            </a:r>
            <a:endParaRPr lang="it-IT" dirty="0"/>
          </a:p>
        </p:txBody>
      </p:sp>
      <p:graphicFrame>
        <p:nvGraphicFramePr>
          <p:cNvPr id="3" name="Diagramma 2"/>
          <p:cNvGraphicFramePr/>
          <p:nvPr>
            <p:extLst>
              <p:ext uri="{D42A27DB-BD31-4B8C-83A1-F6EECF244321}">
                <p14:modId xmlns:p14="http://schemas.microsoft.com/office/powerpoint/2010/main" xmlns="" val="672510676"/>
              </p:ext>
            </p:extLst>
          </p:nvPr>
        </p:nvGraphicFramePr>
        <p:xfrm>
          <a:off x="179512" y="908720"/>
          <a:ext cx="8784976" cy="56166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2587222532"/>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237</TotalTime>
  <Words>1301</Words>
  <Application>Microsoft Office PowerPoint</Application>
  <PresentationFormat>Presentazione su schermo (4:3)</PresentationFormat>
  <Paragraphs>224</Paragraphs>
  <Slides>19</Slides>
  <Notes>0</Notes>
  <HiddenSlides>0</HiddenSlides>
  <MMClips>0</MMClips>
  <ScaleCrop>false</ScaleCrop>
  <HeadingPairs>
    <vt:vector size="6" baseType="variant">
      <vt:variant>
        <vt:lpstr>Tema</vt:lpstr>
      </vt:variant>
      <vt:variant>
        <vt:i4>1</vt:i4>
      </vt:variant>
      <vt:variant>
        <vt:lpstr>Server OLE incorporati</vt:lpstr>
      </vt:variant>
      <vt:variant>
        <vt:i4>1</vt:i4>
      </vt:variant>
      <vt:variant>
        <vt:lpstr>Titoli diapositive</vt:lpstr>
      </vt:variant>
      <vt:variant>
        <vt:i4>19</vt:i4>
      </vt:variant>
    </vt:vector>
  </HeadingPairs>
  <TitlesOfParts>
    <vt:vector size="21" baseType="lpstr">
      <vt:lpstr>Tema di Office</vt:lpstr>
      <vt:lpstr>Microsoft Office Excel 97-2003 Worksheet</vt:lpstr>
      <vt:lpstr> DIREZIONE EUROPEA COME RENDERE PIU’ COMPETITIVI I TERRITORI SUI FONDI EUROPEI</vt:lpstr>
      <vt:lpstr>QUADRO FINANZIARIO PLURIENNALE del 19 NOVEMBRE 2013 </vt:lpstr>
      <vt:lpstr>Opportunità europee </vt:lpstr>
      <vt:lpstr>Diapositiva 4</vt:lpstr>
      <vt:lpstr>Programmi Operativi Nazionali</vt:lpstr>
      <vt:lpstr>Diapositiva 6</vt:lpstr>
      <vt:lpstr>Diapositiva 7</vt:lpstr>
      <vt:lpstr>LO SCENARIO: LE PROVINCE</vt:lpstr>
      <vt:lpstr>LO SCENARIO: I COMUNI</vt:lpstr>
      <vt:lpstr>Lo scenario: LA LEGGE DELRIO</vt:lpstr>
      <vt:lpstr>Contesti in cui agire per essere competitivi sui fondi europei</vt:lpstr>
      <vt:lpstr>SERVIZIO EUROPA AREA VASTA (SEAV)</vt:lpstr>
      <vt:lpstr>Strumenti di lavoro. Alcuni esempi</vt:lpstr>
      <vt:lpstr>SEAV: SERVIZI PER L’EUROPA</vt:lpstr>
      <vt:lpstr>SEAV: cosa richiede</vt:lpstr>
      <vt:lpstr>SEAV. Parte finanziaria e sostenibilità</vt:lpstr>
      <vt:lpstr>SEAV. Strategia d’implementazione</vt:lpstr>
      <vt:lpstr>Matrice delle opportunità e delle progettualità di UPI Nazionale  (Fundraising europeo 2014-2020: ipotesi di lavoro)</vt:lpstr>
      <vt:lpstr>Per informazioni e chiarimenti</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DIREZIONE EUROPEA COME ESSERE COMPETITIVI SUI FONDI EUROPEI</dc:title>
  <dc:creator>consulente</dc:creator>
  <cp:lastModifiedBy>giovannini</cp:lastModifiedBy>
  <cp:revision>37</cp:revision>
  <cp:lastPrinted>2015-07-28T16:27:10Z</cp:lastPrinted>
  <dcterms:created xsi:type="dcterms:W3CDTF">2015-07-23T13:42:13Z</dcterms:created>
  <dcterms:modified xsi:type="dcterms:W3CDTF">2015-09-17T01:01:50Z</dcterms:modified>
</cp:coreProperties>
</file>